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நியாயாதிபதிகளை எழும்பப்பண்ணினார்; அவர்கள் கொள்ளையிடுகிறவர்களின் கைக்கு அவர்களை நீங்கலாக்கி இரட்சித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நியாயாதிபதிகளை எழும்பப்பண்ணினார்; அவர்கள் கொள்ளையிடுகிறவர்களின் கைக்கு அவர்களை நீங்கலாக்கி இரட்சித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தங்கள் நியாயாதிபதிகளின் சொல்லைக் கேளாமல், அந்நிய தேவர்களைப் பின்பற்றிச் சோரம்போய், அவைகளைப் பணிந்துகொண்டார்கள்; தங்கள் பிதாக்கள் கர்த்தரின் கற்பனைகளுக்குக் கீழ்ப்படிந்து நடந்த வழியை அவர்கள் சீக்கிரமாய் விட்டு விலகி, அவர்கள் செய்தபடி செய்யாமற்போ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தங்கள் நியாயாதிபதிகளின் சொல்லைக் கேளாமல், அந்நிய தேவர்களைப் பின்பற்றிச் சோரம்போய், அவைகளைப் பணிந்துகொண்டார்கள்; தங்கள் பிதாக்கள் கர்த்தரின் கற்பனைகளுக்குக் கீழ்ப்படிந்து நடந்த வழியை அவர்கள் சீக்கிரமாய் விட்டு விலகி, அவர்கள் செய்தபடி செய்யாமற்போ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தங்கள் நியாயாதிபதிகளின் சொல்லைக் கேளாமல், அந்நிய தேவர்களைப் பின்பற்றிச் சோரம்போய், அவைகளைப் பணிந்துகொண்டார்கள்; தங்கள் பிதாக்கள் கர்த்தரின் கற்பனைகளுக்குக் கீழ்ப்படிந்து நடந்த வழியை அவர்கள் சீக்கிரமாய் விட்டு விலகி, அவர்கள் செய்தபடி செய்யாமற்போ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தூதனானவர் கில்காலிலிருந்து போகீமுக்கு வந்து: நான் உங்களை எகிப்திலிருந்து புறப்படப்பண்ணி உங்கள் பிதாக்களுக்கு ஆணையிட்ட தேசத்தில் நான் உங்களைக் கொண்டு வந்து விட்டு, உங்களோடே பண்ணின என் உடன்படிக்கையை நான் ஒருக்காலும் முறித்துப்போடுவதில்லை என்ற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தூதனானவர் கில்காலிலிருந்து போகீமுக்கு வந்து: நான் உங்களை எகிப்திலிருந்து புறப்படப்பண்ணி உங்கள் பிதாக்களுக்கு ஆணையிட்ட தேசத்தில் நான் உங்களைக் கொண்டு வந்து விட்டு, உங்களோடே பண்ணின என் உடன்படிக்கையை நான் ஒருக்காலும் முறித்துப்போடுவதில்லை என்ற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தூதனானவர் கில்காலிலிருந்து போகீமுக்கு வந்து: நான் உங்களை எகிப்திலிருந்து புறப்படப்பண்ணி உங்கள் பிதாக்களுக்கு ஆணையிட்ட தேசத்தில் நான் உங்களைக் கொண்டு வந்து விட்டு, உங்களோடே பண்ணின என் உடன்படிக்கையை நான் ஒருக்காலும் முறித்துப்போடுவதில்லை என்ற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தூதனானவர் கில்காலிலிருந்து போகீமுக்கு வந்து: நான் உங்களை எகிப்திலிருந்து புறப்படப்பண்ணி உங்கள் பிதாக்களுக்கு ஆணையிட்ட தேசத்தில் நான் உங்களைக் கொண்டு வந்து விட்டு, உங்களோடே பண்ணின என் உடன்படிக்கையை நான் ஒருக்காலும் முறித்துப்போடுவதில்லை என்ற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அவர்களுக்கு நியாயாதிபதிகளை எழும்பப்பண்ணுகிறபோது, கர்த்தர் நியாயாதிபதியோடேகூட இருந்து, அந்த நியாயாதிபதியின் நாட்களிலெல்லாம் அவர்கள் சத்துருக்களின் கைக்கு அவர்களை நீங்கலாக்கி இரட்சித்துவருவார்; அவர்கள் தங்களை இறுகப்பிடித்து ஒடுக்குகிறவர்களினிமித்தம் தவிக்கிறதினாலே, கர்த்தர் மனஸ்தாபப்பட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அவர்களுக்கு நியாயாதிபதிகளை எழும்பப்பண்ணுகிறபோது, கர்த்தர் நியாயாதிபதியோடேகூட இருந்து, அந்த நியாயாதிபதியின் நாட்களிலெல்லாம் அவர்கள் சத்துருக்களின் கைக்கு அவர்களை நீங்கலாக்கி இரட்சித்துவருவார்; அவர்கள் தங்களை இறுகப்பிடித்து ஒடுக்குகிறவர்களினிமித்தம் தவிக்கிறதினாலே, கர்த்தர் மனஸ்தாபப்படுவ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அவர்களுக்கு நியாயாதிபதிகளை எழும்பப்பண்ணுகிறபோது, கர்த்தர் நியாயாதிபதியோடேகூட இருந்து, அந்த நியாயாதிபதியின் நாட்களிலெல்லாம் அவர்கள் சத்துருக்களின் கைக்கு அவர்களை நீங்கலாக்கி இரட்சித்துவருவார்; அவர்கள் தங்களை இறுகப்பிடித்து ஒடுக்குகிறவர்களினிமித்தம் தவிக்கிறதினாலே, கர்த்தர் மனஸ்தாபப்படுவ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அவர்களுக்கு நியாயாதிபதிகளை எழும்பப்பண்ணுகிறபோது, கர்த்தர் நியாயாதிபதியோடேகூட இருந்து, அந்த நியாயாதிபதியின் நாட்களிலெல்லாம் அவர்கள் சத்துருக்களின் கைக்கு அவர்களை நீங்கலாக்கி இரட்சித்துவருவார்; அவர்கள் தங்களை இறுகப்பிடித்து ஒடுக்குகிறவர்களினிமித்தம் தவிக்கிறதினாலே, கர்த்தர் மனஸ்தாபப்படுவ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இந்த தேசத்தின் குடிகளோடே உடன்படிக்கைபண்ணாமல், அவர்கள் பலிபீடங்களை இடித்துவிடக்கடவீர்கள் என்றும் சொன்னேன்; ஆனாலும் என் சொல்லைக் கேளாதேபோனீர்கள்; ஏன் இப்படிச் செய்தீர்கள்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இந்த தேசத்தின் குடிகளோடே உடன்படிக்கைபண்ணாமல், அவர்கள் பலிபீடங்களை இடித்துவிடக்கடவீர்கள் என்றும் சொன்னேன்; ஆனாலும் என் சொல்லைக் கேளாதேபோனீர்கள்; ஏன் இப்படிச் செய்தீர்கள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யாயாதிபதி மரணமடைந்த உடனே, அவர்கள் திரும்பி, அந்நிய தேவர்களைப் பின்பற்றவும் சேவிக்கவும் பணிந்து கொள்ளவும், தங்கள் பிதாக்களைப்பார்க்கிலும் கேடாய் நடந்து, தங்கள் கிர்த்தியங்களையும் தங்கள் முரட்டாட்டமான வழியையும் விடாதிருப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யாயாதிபதி மரணமடைந்த உடனே, அவர்கள் திரும்பி, அந்நிய தேவர்களைப் பின்பற்றவும் சேவிக்கவும் பணிந்து கொள்ளவும், தங்கள் பிதாக்களைப்பார்க்கிலும் கேடாய் நடந்து, தங்கள் கிர்த்தியங்களையும் தங்கள் முரட்டாட்டமான வழியையும் விடாதிருப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யாயாதிபதி மரணமடைந்த உடனே, அவர்கள் திரும்பி, அந்நிய தேவர்களைப் பின்பற்றவும் சேவிக்கவும் பணிந்து கொள்ளவும், தங்கள் பிதாக்களைப்பார்க்கிலும் கேடாய் நடந்து, தங்கள் கிர்த்தியங்களையும் தங்கள் முரட்டாட்டமான வழியையும் விடாதிருப்ப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ான் அவர்களை உங்கள் முகத்திற்கு முன்பாகத் துரத்துவதில்லை என்றேன்; அவர்கள் உங்களை நெருக்குவார்கள்; அவர்களுடைய தேவர்கள் உங்களுக்குக் கண்ணியாவார்கள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ான் அவர்களை உங்கள் முகத்திற்கு முன்பாகத் துரத்துவதில்லை என்றேன்; அவர்கள் உங்களை நெருக்குவார்கள்; அவர்களுடைய தேவர்கள் உங்களுக்குக் கண்ணியாவார்கள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ான் அவர்களை உங்கள் முகத்திற்கு முன்பாகத் துரத்துவதில்லை என்றேன்; அவர்கள் உங்களை நெருக்குவார்கள்; அவர்களுடைய தேவர்கள் உங்களுக்குக் கண்ணியாவார்கள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் இஸ்ரவேலின் மேல் கோபமூண்டவராகி; இந்த ஜனங்கள் தங்கள் பிதாக்களுக்கு நான் கற்பித்த என் உடன்படிக்கையை மீறி என் சொல்லைக் கேளாதேபோனபடியா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் இஸ்ரவேலின் மேல் கோபமூண்டவராகி; இந்த ஜனங்கள் தங்கள் பிதாக்களுக்கு நான் கற்பித்த என் உடன்படிக்கையை மீறி என் சொல்லைக் கேளாதேபோனபடியால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தூதனானவர் இந்த வார்த்தைகளை இஸ்ரவேல் புத்திரர் எல்லாரோடும் சொல்லுகையில், ஜனங்கள் உரத்த சத்தமிட்டு அழு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ோசுவா மரித்துப் பின்வைத்துப்போன ஜாதிகளில் ஒருவரையும், நான் இனி அவர்களுக்கு முன்பாகத் துரத்தி விடாதிருப்ப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ோசுவா மரித்துப் பின்வைத்துப்போன ஜாதிகளில் ஒருவரையும், நான் இனி அவர்களுக்கு முன்பாகத் துரத்தி விடாதிருப்ப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்விடத்திற்குப் போகீம் என்று பேரிட்டு, அங்கே கர்த்தருக்குப் பலியி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்விடத்திற்குப் போகீம் என்று பேரிட்டு, அங்கே கர்த்தருக்குப் பலியிட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பிதாக்கள் கர்த்தரின் வழியைக் கவனித்ததுபோல, அவர்கள் அதிலே நடக்கும்படிக்கு, அதைக் கவனிப்பார்களோ இல்லையோ என்று, அவர்களைக்கொண்டு இஸ்ரவேலைச் சோதிப்பதற்காக அப்படிச் செய்வேன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பிதாக்கள் கர்த்தரின் வழியைக் கவனித்ததுபோல, அவர்கள் அதிலே நடக்கும்படிக்கு, அதைக் கவனிப்பார்களோ இல்லையோ என்று, அவர்களைக்கொண்டு இஸ்ரவேலைச் சோதிப்பதற்காக அப்படிச் செய்வேன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ுவா இஸ்ரவேல் புத்திரராகிய ஜனங்களை அனுப்பிவிட்டபோது, அவர்கள் தேசத்தைச் சுதந்தரித்துக் கொள்ள அவரவர் தங்கள் தங்கள் சுதந்தர வீதத்திற்குப் போ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ுவா இஸ்ரவேல் புத்திரராகிய ஜனங்களை அனுப்பிவிட்டபோது, அவர்கள் தேசத்தைச் சுதந்தரித்துக் கொள்ள அவரவர் தங்கள் தங்கள் சுதந்தர வீதத்திற்குப் போ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சுவாவின் சகல நாட்களிலும் கர்த்தர் இஸ்ரவேலுக்காகச் செய்த அவருடைய பெரிய கிரியைகளையெல்லாம் கண்டவர்களும், யோசுவாவுக்குப் பின்பு உயிரோடிருந்தவர்களுமாகிய மூப்பரின் சகல நாட்களிலும் ஜனங்கள் கர்த்தரைச் சேவித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சுவாவின் சகல நாட்களிலும் கர்த்தர் இஸ்ரவேலுக்காகச் செய்த அவருடைய பெரிய கிரியைகளையெல்லாம் கண்டவர்களும், யோசுவாவுக்குப் பின்பு உயிரோடிருந்தவர்களுமாகிய மூப்பரின் சகல நாட்களிலும் ஜனங்கள் கர்த்தரைச் சேவித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சுவாவின் சகல நாட்களிலும் கர்த்தர் இஸ்ரவேலுக்காகச் செய்த அவருடைய பெரிய கிரியைகளையெல்லாம் கண்டவர்களும், யோசுவாவுக்குப் பின்பு உயிரோடிருந்தவர்களுமாகிய மூப்பரின் சகல நாட்களிலும் ஜனங்கள் கர்த்தரைச் சேவித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ாகக் கர்த்தர் அந்த ஜாதிகளை யோசுவாவின் கையில் ஒப்புக்கொடாமலும், அவைகளைச் சீக்கிரமாய்த் துரத்திவிடாமலும் விட்டுவைத்த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ாகக் கர்த்தர் அந்த ஜாதிகளை யோசுவாவின் கையில் ஒப்புக்கொடாமலும், அவைகளைச் சீக்கிரமாய்த் துரத்திவிடாமலும் விட்டுவைத்த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ூனின் குமாரனாகிய யோசுவா என்னும் கர்த்தரின் ஊழியக்காரன் நூற்றுப்பத்து வயதுள்ளவனாய் மரணமடை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ை எப்பிராயீமின் மலைத்தேசத்திலுள்ள காயாஸ் மலைக்கு வடக்கேயிருக்கிற அவனுடைய சுதந்தரத்தின் எல்லையாகிய திம்னாத்ஏரேசிலே அடக்கம்பண்ணி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ை எப்பிராயீமின் மலைத்தேசத்திலுள்ள காயாஸ் மலைக்கு வடக்கேயிருக்கிற அவனுடைய சுதந்தரத்தின் எல்லையாகிய திம்னாத்ஏரேசிலே அடக்கம்பண்ணி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ாலத்தில் இருந்த அந்தச் சந்ததியார் எல்லாரும் தங்கள் பிதாக்களுடன் சேர்க்கப்பட்டபின்பு, கர்த்தரையும், அவர் இஸ்ரவேலுக்காகச் செய்த கிரியையையும் அறியாத வேறொரு சந்ததி அவர்களுக்குப்பின் எழும்பிற்ற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ாலத்தில் இருந்த அந்தச் சந்ததியார் எல்லாரும் தங்கள் பிதாக்களுடன் சேர்க்கப்பட்டபின்பு, கர்த்தரையும், அவர் இஸ்ரவேலுக்காகச் செய்த கிரியையையும் அறியாத வேறொரு சந்ததி அவர்களுக்குப்பின் எழும்பிற்ற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இஸ்ரவேல் புத்திரர் கர்த்தரின் பார்வைக்குப் பொல்லாப்பானதைச் செய்து, பாகால்களைச் சேவித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இஸ்ரவேல் புத்திரர் கர்த்தரின் பார்வைக்குப் பொல்லாப்பானதைச் செய்து, பாகால்களைச் சேவித்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ங்கள் பிதாக்களை எகிப்துதேசத்திலிருந்து புறப்படப்பண்ணின அவர்களுடைய தேவனாகிய கர்த்தரை விட்டு, தங்களைச் சுற்றிலும் இருக்கிற ஜனங்கலுடைய தேவர்களாகிய அந்நிய தேவர்களைப் பின்பற்றிப்போய், அவர்களைப் பணிந்துகொண்டு, கர்த்தருக்குக் கோபமூட்டினார்கள்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ங்கள் பிதாக்களை எகிப்துதேசத்திலிருந்து புறப்படப்பண்ணின அவர்களுடைய தேவனாகிய கர்த்தரை விட்டு, தங்களைச் சுற்றிலும் இருக்கிற ஜனங்கலுடைய தேவர்களாகிய அந்நிய தேவர்களைப் பின்பற்றிப்போய், அவர்களைப் பணிந்துகொண்டு, கர்த்தருக்குக் கோபமூட்டினார்கள்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ங்கள் பிதாக்களை எகிப்துதேசத்திலிருந்து புறப்படப்பண்ணின அவர்களுடைய தேவனாகிய கர்த்தரை விட்டு, தங்களைச் சுற்றிலும் இருக்கிற ஜனங்கலுடைய தேவர்களாகிய அந்நிய தேவர்களைப் பின்பற்றிப்போய், அவர்களைப் பணிந்துகொண்டு, கர்த்தருக்குக் கோபமூட்டினார்கள்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கர்த்தரை விட்டு, பாகாலையும் அஸ்தரோத்தையும் சேவித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இஸ்ரவேலின் மேல் கோபமூண்டவராகி, அவர்கள் அப்புறம் தங்கள் சத்துருக்களுக்கு முன்பாக நிற்கக் கூடாதபடி கொள்ளையிடுகிற கொள்ளைக்காரர் கையில் அவர்களை ஒப்புக்கொடுத்து, அவர்களைச் சுற்றிலும் இருக்கிற அவர்கள் பகைஞரின் கையிலே விற்றுப்போட்ட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இஸ்ரவேலின் மேல் கோபமூண்டவராகி, அவர்கள் அப்புறம் தங்கள் சத்துருக்களுக்கு முன்பாக நிற்கக் கூடாதபடி கொள்ளையிடுகிற கொள்ளைக்காரர் கையில் அவர்களை ஒப்புக்கொடுத்து, அவர்களைச் சுற்றிலும் இருக்கிற அவர்கள் பகைஞரின் கையிலே விற்றுப்போட்ட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இஸ்ரவேலின் மேல் கோபமூண்டவராகி, அவர்கள் அப்புறம் தங்கள் சத்துருக்களுக்கு முன்பாக நிற்கக் கூடாதபடி கொள்ளையிடுகிற கொள்ளைக்காரர் கையில் அவர்களை ஒப்புக்கொடுத்து, அவர்களைச் சுற்றிலும் இருக்கிற அவர்கள் பகைஞரின் கையிலே விற்றுப்போட்ட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சொல்லியபடியும், கர்த்தர் அவர்களுக்கு ஆணையிட்டிருந்தபடியும், அவர்கள் புறப்பட்டுப்போகிற இடமெல்லாம் கர்த்தருடைய கை தீமைக்கென்றே அவர்களுக்கு விரோதமாயிருந்தது; மிகவும் நெருக்கப்பட்ட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சொல்லியபடியும், கர்த்தர் அவர்களுக்கு ஆணையிட்டிருந்தபடியும், அவர்கள் புறப்பட்டுப்போகிற இடமெல்லாம் கர்த்தருடைய கை தீமைக்கென்றே அவர்களுக்கு விரோதமாயிருந்தது; மிகவும் நெருக்கப்பட்ட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சொல்லியபடியும், கர்த்தர் அவர்களுக்கு ஆணையிட்டிருந்தபடியும், அவர்கள் புறப்பட்டுப்போகிற இடமெல்லாம் கர்த்தருடைய கை தீமைக்கென்றே அவர்களுக்கு விரோதமாயிருந்தது; மிகவும் நெருக்கப்பட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8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খন প্রভু কয়েকজন নেতা ঠিক করলেন| এদের বলা হত বিচারক| শত্রুরা যারা ইস্রায়েলবাসীদের আক্রমণ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ুট করতো তাদের হাত থেকে এরা তাদের রক্ষা কর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তারা এই বিচারকদের কথা কানে নিত না| তারা প্রভুর প্রতি বিশ্বস্ত ছিল না এবং অন্যা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তাদের পূজা করতো| যদিও তাদের পূর্বপুরুষরা প্রভুর আজ্ঞা এবং নির্দেশ পালন করত, কিন্তু এখন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চিরেই বিমুখ হয়ে গেল| তারা প্রভুকে মানতে চাই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দূত গিল্গল শহর থেকে বোখীম শহরে গিয়েছিলেন| ইস্রায়েলবাসীদের কাছে দূত প্রভুর একটি বার্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নিয়েছিলেন| বার্তাটি ছিল এরকম: “আমি তোমাদের মিশর থেকে নিয়ে এসেছি| আমি তোমাদের পূর্বপুরুষদ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 জমিজায়গার প্রতিশ্রুতি দিয়েছিলাম সেইখানে আমি তোমাদের নিয়ে এসেছি| আমি বলেছিলাম, আমি কখনই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চুক্তিভঙ্গ কর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বারবার ইস্রায়েলের শত্রুরা তাদের ক্ষতি সাধন করত| আর তাই ইস্রায়েলীয়রা সাহায্যের জন্য প্রার্থ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| প্রত্যেকবারই প্রভু তাদের দুর্দশায় কষ্ট পেয়ে তাদের বাঁচানোর জন্যে একজন করে বিচার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িয়েছিলেন| তিনি সবসমযেই এইসব বিচারকের সহায় ছিলেন| প্রত্যেকবার এদের সাহায্যেই ইস্রায়েলীয়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্ষা পে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কিন্তু তাই বলে তোমরা অবশ্যই সে দেশের লোকদের সঙ্গে কখনও কোন চুক্তি করবে না| তাদের তৈরী সমস্ত বে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ভেঙ্গে ফেলতে হবে| একথা আমি তোমাদের আগেই বলেছি| কিন্তু তোমরা আমার কথা শোন নি| তোমরা করেছ ক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িন্তু বিচারক মারা গেলেই তারা আবার তাদের পূরানো পথে ফিরে গিয়ে পাপ করত এবং মূর্ত্তি পূজায় মে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ঠত| তারা ভীষণ একরোখা ছিল এবং তারা পাপের পথ ত্যাগ করতে অস্বীকার করল| তারা তাদের পূর্বপুরুষদের থেক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রাপ আচরণ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এখন আমি তোমাদের বলছি, “আমি এই জায়গা থেকে অন্যান্য লোকদের আর তাড়িয়ে দেব না| এরা তোমাদ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যার সৃষ্টি করবে| এরা তোমাদের কাছে একটা ফাঁদের মতো হবে| তাদের ঐসব ভ্রান্ত দেবতারাই তোমাদ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াঁদ হয়ে দাঁড়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ই প্রভু ইস্রায়েলীয়দের ওপর ক্রুদ্ধ হলেন| তিনি বললেন, “এই দেশের পূর্বপুরুষদের সঙ্গে আমি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ুক্তি করেছিলাম এরা তা ভেঙ্গেছে| তারা আমার কথা শোন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ইস্রায়েলবাসীদের কাছে প্রভুর দূত এই বার্তা ঘোষণা করার পর তারা সকলে উচ্চস্বরে কাঁদ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ই আমি আর অন্যান্য জাতিকে হারিযে ইস্রায়েলীয়দের পথ পরিষ্কার করব না| এই সব বিদেশী জা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োশূয়র মৃত্যুর সমযেও এই দেশে বসবাস করত| আমি তাদের এদেশেই থাকত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ে জায়গায় তারা কাঁদছিল সেই জায়গার নাম দিল বোখীম| বোখীমে তারা প্রভুর উদ্দেশ্যে অনেক কিছু ব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সর্গ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ইস্রায়েলীয়দের পরীক্ষা করার জন্য আমি ঐ জাতিদের কাজে লাগাব| আমি দেখব ইস্রায়েলের লোকরা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র্বপুরুষদের মতো প্রভুর আজ্ঞা মানে কি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িহোশূয় তাদের যে যার নিজের জায়গায় চলে যেতে বলেছিলেন| সেই মত প্রত্যেক পরিবার নিজের নিজের জম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ীমার মধ্যে বসবাস করত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িহোশূয় যতদিন বেঁচ্ছেিলেন ততদিন ইস্রায়েলবাসীরা প্রভুর সেবা করেছিল| য়িহোশূযের মৃত্যুর পর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বীণরা বেঁচ্ছেিলেন তাঁদের জীবনকালে তারা সমানে প্রভুর সেবা করেছিল| ইস্রায়েলের লোকদের জন্য প্রভু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মহত্‌ কাজ করেছিলেন, এইসব প্রবীণরা তা দেখ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সেই কথামত প্রভু ইস্রায়েলে অন্যান্য জাতির লোকদের থাকতে দিলেন| তিনি তাদের এদেশ থেকে সঙ্গে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লে যেতে বাধ্য করলেন না| তিনি যিহোশূয়র সৈন্যবাহিনীকে শত্রু দমন করতে সাহায্য করল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নূনের পুত্র প্রভুর সেবক যিহোশূয় 110 বছর বয়সে মারা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ইস্রায়েলবাসীরা যিহোশূয়কে তাঁর নিজের জমি গাশ পর্বতের উত্তরে ইফ্রয়িমের পাহাড়ী অঞ্চ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্নত্‌-হেরসে কবর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ঐ সম্পূর্ণ প্রজন্মটি মারা যাবার পর পরবর্তী প্রজন্ম বেড়ে উঠল| তারা প্রভুকে জানত না|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বাসীদের জন্য কি করেছেন তারা সেসব জানত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ই তারা মন্দ কাজ করতে শুরু করল এবং বালের মূর্ত্তির পূজা করতে লাগল| তারা সেই সব কাজ করে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গুলো প্রভুর দ্বারা মন্দ হিসেবে বিবেচি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 ইস্রায়েলবাসীদের মিশর দেশ থেকে বের করে এনেছিলেন| এদের পূর্বপুরুষরা প্রভুর সেবা করত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ন তারা প্রভুকে ত্যাগ করল| তাদের চারিধারে বসবাসকারী লোকরা মূর্ত্তির পূজা করতে শুরু করল| এই কারণ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ক্রুদ্ধ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ইস্রায়েলের লোকরা প্রভুকে ত্যাগ করে বাল ও অষ্টারোতকে পূজা করতে লাগ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 ইস্রায়েলবাসীদের উপর ক্রুদ্ধ ছিলেন তাই তিনি ইস্রায়েলবাসীদের শত্রুদের দ্বারা আক্রান্ত হ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েন| শত্রুরা ইস্রায়েলবাসীদের আক্রমণ করল এবং তাদের অধিকারের সব কিছু নিয়ে নিল| প্রভু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বাসীদের পরাস্ত করতে দিলেন যারা নিজেদের রক্ষা করতে অসমর্থ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খনই ইস্রায়েলীয়রা যুদ্ধ করত তারা হেরে যেত| কারণ প্রভু তাদের দিকে ছিলেন না| তিনি তো তাদের নিষে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বলেছিলেন যে তাদের ঘিরে যে সব মানুষ রযেছে তাদের দেবতাদের পূজা করলে তারা হেরে যাবে| এর ফ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দের চরম দুর্দশা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2026-10-21T06:36:28Z</dcterms:created>
  <dcterms:modified xsi:type="dcterms:W3CDTF">2026-10-21T06:36:28Z</dcterms:modified>
  <dc:title>বিচারকর্ত্তৃগণ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