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presProps" Target="presProps.xml"/>
  <Relationship Id="rId84" Type="http://schemas.openxmlformats.org/officeDocument/2006/relationships/viewProps" Target="viewProps.xml"/>
  <Relationship Id="rId8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சகோதரனாகிய ஆரோன் எனக்கு ஆசாரிய ஊழியம் செய்யும்படிக்கு, நீ ஆரோனையும் அவனோடேகூட அவன் குமாரராகிய நாதாப், அபியூ, எலெயாசார், இத்தாமார் என்னும் ஆரோனின் குமாரரையும் இஸ்ரவேல் புத்திரரிலிருந்து பிரித்து, உன்னிடத்தில் சேர்த்துக்கொள்வாயாக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ாகிய ஆரோனுக்கு, மகிமையும் அலங்காரமுமாய் இருக்கும் பொருட்டு, பரிசுத்த வஸ்திரங்களை உண்டுபண்ணுவாயாக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ன் சகோதரனாகிய ஆரோனுக்கு, மகிமையும் அலங்காரமுமாய் இருக்கும் பொருட்டு, பரிசுத்த வஸ்திரங்களை உண்டுபண்ணுவாய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ரோன் எனக்கு ஆசாரிய ஊழியம் செய்யத்தக்கதாக அவனைப் பரிசுத்தப்படுத்தும்படி அவனுக்கு வஸ்திரங்களை உண்டாக்கும்பொருட்டு, நான் ஞானத்தின் ஆவியால் நிரப்பின விவேகமான இருதயமுள்ள யாவரோடும் நீ சொல்லுவாயாக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உண்டாக்கவேண்டிய வஸ்திரங்களாவன; மார்ப்பதக்கமும், ஏபோத்தும், அங்கியும், விசித்திரமான உள்சட்டையும், பாகையும், இடைக்கச்சையுமே. உன் சகோதரனாகிய ஆரோன் எனக்கு ஆசாரிய ஊழியம் செய்யும்படி, அவனுக்கும் அவன் குமாரருக்கும் பரிசுத்த வஸ்திரங்களை உண்டுபண்ணவேண்ட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பொன்னும் இளநீலநூலும் இரத்தாம்பரநூலும் சிவப்புநூலும் மெல்லிய பஞ்சுநூலும் சேகரிப்பார்கள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ஏபோத்தைப் பொன்னினாலும் இளநீலநூலாலும் இரத்தாம்பரநூலாலும் சிவப்புநூலாலும் திரித்த மெல்லிய பஞ்சுநூலாலும் விசித்திரவேலையாய்ச் செய்யக்கடவ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ு ஒன்றாக இணைக்கப்படும் பொருட்டு, இரண்டு தோள்த்துண்டுகளின்மேலும் அதின் இரண்டு முனைகளும் சேர்க்கப்படவேண்ட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ஏபோத்தின்மேல் இருக்கவேண்டிய விசித்திரமான கச்சை அந்த வேலைக்கு ஒப்பாகவே, பொன்னினாலும் இளநீலநூலாலும் இரத்தாம்பரநூலாலும் சிவப்புநூலாலும் திரித்த மெல்லிய பஞ்சுநூலாலும் பண்ணப்பட்டு, அதனோடே ஏகமாயிருக்கவேண்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ீ இரண்டு கோமேதகக் கற்களை எடுத்து, இஸ்ரவேல் புத்திரரின் நாமங்களை அவைகளில் வெட்டுவாய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ிறந்த வரிசையின்படியே, அவர்களுடைய நாமங்களில் ஆறு நாமங்கள் ஒரு கல்லிலும், மற்ற ஆறு நாமங்கள் மறு கல்லிலும் இருக்கவேண்ட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ிறந்த வரிசையின்படியே, அவர்களுடைய நாமங்களில் ஆறு நாமங்கள் ஒரு கல்லிலும், மற்ற ஆறு நாமங்கள் மறு கல்லிலும் இருக்கவேண்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ரத்தினங்களில் முத்திரை வெட்டுகிறவர்கள் செய்யும் வேலைக்கு ஒப்பாக அந்த இரண்டு கற்களிலும் இஸ்ரவேல் புத்திரரின் நாமங்களை வெட்டி, அவைகளைப் பொன் குவளைகளில் பதிப்பாய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ரோன் கர்த்தருக்கு முன்பாகத் தன் இரண்டு தோள்களின் மேலும் இஸ்ரவேல் புத்திரரின் நாமங்களை ஞாபகக்குறியாகச் சுமந்துவர, அந்த இரண்டு கற்களையும் ஏபோத்து தோள்களின்மேல் அவர்களை நினைக்கும்படியான கற்களாக வைக்கக்கடவாய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ொன்னினால் வளையங்களைப் 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ரியான அளவுக்குப் பின்னல் வேலையான இரண்டு சங்கிலிகளையும் பசும்பொன்னினால் உண்டாக்கி, அந்தச் சங்கிலிகளை அந்த வளையங்களில் பூட்டுவாயாக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ியாயவிதி மார்ப்பதக்கத்தையும் விசித்திர வேலையாய்ச் செய்வாயாக; அதை ஏபோத்து வேலைக்கு ஒப்பாகப் பொன்னினாலும் இளநீலநூலாலும் இரத்தாம்பரநூலாலும் சிவப்புநூலாலும் திரித்த மெல்லிய பஞ்சுநூலாலும் செய்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துரமும் இரட்டையும், ஒரு ஜாண் நீளமும் ஒரு ஜாண் அகலமுமாய் இருக்கவேண்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ு சதுரமும் இரட்டையும், ஒரு ஜாண் நீளமும் ஒரு ஜாண் அகலமுமாய் இருக்கவேண்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லே நாலு பத்தி இரத்தினக் கற்களை நிறையப் பதிப்பாயாக; முதலாம் பத்தி பத்மராகமும் புஷ்பராகமும் மாணிக்கமு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ரண்டாம் பத்தி மரகதமும் இந்திரநீலமும் வச்சிரமும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ூன்றாம் பத்தி கெம்பும் வைடூரியமும் சுகந்தியும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ாம் பத்தி படிகப்பச்சையும் கோமேதகமும் யஸ்பியுமாய் இருப்பதாக; இவைகள் அந்தந்தப் பத்தியில் பொன்னினாலே பதித்திருக்கவேண்டு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லாம் பத்தி படிகப்பச்சையும் கோமேதகமும் யஸ்பியுமாய் இருப்பதாக; இவைகள் அந்தந்தப் பத்தியில் பொன்னினாலே பதித்திருக்கவேண்டு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க் கற்கள் இஸ்ரவேல் புத்திரருடைய நாமங்களின்படியே பன்னிரண்டும், அவர்களுடைய நாமங்கள் அவைகளில் வெட்டப்பட்டவைகளுமாய் இருக்கவேண்டும்; பன்னிரண்டு கோத்திரங்களில் ஒவ்வொன்றினுடைய நாமம் ஒவ்வொன்றிலே முத்திரைவெட்டாய் வெட்டியிருக்கவேண்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மார்ப்பதக்கத்திற்கு அதின் பக்கங்களிலே பின்னல்வேலையான பசும்பொன் சங்கிலிகளையும் பண்ணி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த மார்ப்பதக்கத்திற்கு இரண்டு பொன் வளையங்களையும் பண்ணி, அந்த இரண்டு வளையங்களையும் மார்ப்பதக்கத்தின் இரண்டு பக்கங்களிலே வை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ொன்னினால் செய்த அந்த இரண்டு பின்னல் வேலையான சங்கிலிகளையும் மார்ப்பதக்கத்தின் பக்கங்களில் இருக்கிற இரண்டு வளையங்களில் மாட்டி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்விரண்டு பின்னல் வேலையான சங்கிலிகளின் இரண்டு நுனிகளை ஏபோத்துத் தோள்த்துண்டின்மேல் அதின் முன்புறத்தில் இருக்கிற இரண்டு வளையங்களில் மாட்ட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இரண்டு பொன்வளையங்களைப் பண்ணி, அவைகளை ஏபோத்தின் கீழ்ப்புறத்திற்கு எதிரான மார்ப்பதக்கத்தினுடைய மற்ற இரண்டு பக்கங்களிலும் அதினுடைய ஓரத்திற்குள்ளாக வைத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 இரண்டு பொன்வளையங்களைப் பண்ணி, அவைகளை ஏபோத்தின் கீழ்ப்புறத்திற்கு எதிரான மார்ப்பதக்கத்தினுடைய மற்ற இரண்டு பக்கங்களிலும் அதினுடைய ஓரத்திற்குள்ளாக வைத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வேறே இரண்டு பொன்வளையங்களைப் பண்ணி, அவைகளை ஏபோத்தின் முன்புறத்து இரண்டு கீழ்ப்பக்கங்களில் அதின் இணைப்புக்கு எதிராகவும், ஏபோத்தின் விசித்திரமான கச்சைக்கு மேலாகவும் வை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ார்ப்பதக்கம் ஏபோத்தின் விசித்திரமான கச்சைக்கு மேலாக இருக்கும்படிக்கும், அது ஏபோத்திலிருந்து நீங்காதபடிக்கும், அதை அதின் வளையங்களால் ஏபோத்து வளையங்களோடே இளநீல நாடாவினால் கட்டவேண்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ரோன் பரிசுத்த ஸ்தலத்திற்குள் பிரவேசிக்கும்போது, இஸ்ரவேல் புத்திரரின் நாமங்களைத் தன் இருதயத்தின்மேலிருக்கும் நியாயவிதி மார்ப்பதக்கத்திலே கர்த்தருடைய சந்நிதானத்தில் ஞாபகக்குறியாக எப்பொழுதும் தரித்துக்கொள்ளக்கடவ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ியாயவிதி மார்ப்பதக்கத்திலே ஊரீம் தும்மீம் என்பவைகளை வைப்பாயாக; ஆரோன் கர்த்தருடைய சந்நிதானத்தில் பிரவேசிக்கும்போது, அவைகள் அவன் இருதயத்தின்மேல் இருக்கவேண்டும்; ஆரோன் தன் இருதயத்தின்மேல் இஸ்ரவேல் புத்திரருடைய நியாயவிதியைக் கர்த்தருடைய சந்நிதானத்தில் எப்பொழுதும் தரித்துக்கொள்ளவேண்டு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ஏபோத்தின் கீழ் அங்கியை முழுவதும் இளநீலநூலால் உண்டாக்கக்கடவாய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லை நுழைகிற அதின் துவாரம் அதின் நடுவில் இருக்கவும், அதின் துவாரத்துக்கு நெய்யப்பட்ட வேலையான ஒரு நாடா சுற்றிலும் இருக்கவும் வேண்டும்; அது கிழியாதபடிக்கு மார்க்கவசத்தின் துவாரத்துக்கு ஒத்ததாக இருக்கவேண்ட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தின் கீழோரங்களில் இளநீலநூல் இரத்தாம்பரநூல் சிவப்புநூல் வேலையால் செய்யப்பட்ட மாதளம்பழங்களையும், அவைகளுக்கு இடையிடையே சுற்றிலும் பொன்மணிகளையும் அதின் ஓரங்களில் சுற்றிலும் தொங்கும்படி பண்ணிவைக்கவேண்ட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ங்கியின் ஓரங்களில் சுற்றிலும் ஒரு பொன்மணியும் ஒரு மாதளம்பழமும், ஒரு பொன்மணியும் ஒரு மாதளம்பழமுமாய்த் தொங்குவத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ரோன் ஆராதனை செய்யக் கர்த்தருடைய சந்நிதியில் பரிசுத்த ஸ்தலத்துக்குள் பிரவேசிக்கும்போதும், வெளியே வரும்போதும், அவன் சாகாதபடிக்கு, அதின் சத்தம் கேட்கப்படும்படி அதைத் தரித்துக்கொள்ளவேண்ட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ும்பொன்னினால் ஒரு பட்டத்தைப் பண்ணி கர்த்தருக்குப் பரிசுத்தம் என்று அதிலே முத்திரை வெட்டாகவெட்டி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பசும்பொன்னினால் ஒரு பட்டத்தைப் பண்ணி கர்த்தருக்குப் பரிசுத்தம் என்று அதிலே முத்திரை வெட்டாகவெட்டி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ு பாகையிலிருக்கும்படி அதை இளநீல நாடாவினால் பாகையின் முகப்பிலே கட்டுவாயாக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து பாகையிலிருக்கும்படி அதை இளநீல நாடாவினால் பாகையின் முகப்பிலே கட்டுவாயாக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இஸ்ரவேல் புத்திரர் தங்கள் பரிசுத்த காணிக்கைகளாகப் படைக்கும் பரிசுத்தமானவைகளின் தோஷத்தை ஆரோன் சுமக்கும்படி, அது ஆரோனுடைய நெற்றியின்மேல் இருப்பதாக; கர்த்தருடைய சந்நிதியில் அவர்கள் அங்கிகரிக்கப்படும்படி, அது எப்பொழுதும் அவன் நெற்றியின் மேல் இருக்கவேண்டும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ெல்லிய பஞ்சுநூலால் விசித்திரமான உள்சட்டையையும், மெல்லிய பஞ்சுநூலால் பாகையையும் உண்டாக்கி, இடைக்கச்சையைச் சித்திரத்தையல் வேலையாகப் பண்ணுவாயாக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ஆரோனுடைய குமாரருக்கும், மகிமையும் அலங்காரமுமாயிருக்கும் பொருட்டு, அங்கிகளையும், இடைக்கச்சைகளையும், குல்லாக்களையும் உண்டுபண்ணுவாயாக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உன் சகோதரனாகிய ஆரோனும் அவனோடேகூட அவன் குமாரரும் எனக்கு ஆசாரிய ஊழியம் செய்யும்படிக்கு, நீ அந்த வஸ்திரங்களை அவர்களுக்கு உடுத்தி, அவர்களை அபிஷேகஞ்செய்து, அவர்களைப் பிரதிஷ்டைபண்ணி, அவர்களைப் பரிசுத்தப்படுத்துவாயாக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நிர்வாணத்தை மூடும்படிக்கு, இடுப்புத்தொடங்கி முழங்கால்மட்டும் உடுத்த சணல்நூல் சல்லடங்களையும் உண்டுபண்ணுவாயாக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அவர்களுடைய நிர்வாணத்தை மூடும்படிக்கு, இடுப்புத்தொடங்கி முழங்கால்மட்டும் உடுத்த சணல்நூல் சல்லடங்களையும் உண்டுபண்ணுவாயாக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ஆரோனும் அவன் குமாரரும் பரிசுத்த ஸ்தலத்திலே ஆராதனைசெய்ய ஆசரிப்புக் கூடாரத்திற்குள் பிரவேசிக்கும்போதும் பலிபீடத்தண்டைக்குச் சேரும்போதும், அக்கிரமம் சுமந்து அவர்கள் சாகாதபடிக்கு, அவைகளைத் தரித்திருக்கவேண்டும்; இது அவனுக்கும் அவனுக்குப் பின்வரும் சந்ததிக்கும் நித்திய கட்டள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4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মোশিকে বললেন, “তোমার ভাই হারোণ ও তার পুত্রগণ নাদব, অবীহূ, ইলীয়াসর এবং ঈথামরকে তোমা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তে বলো| তারাই যাজকরূপে ইস্রায়েলের লোকদের হয়ে আমাকে সেব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তোমার ভাই হারোণের জন্য একটি বিশেষ ধরণের পোশাক বানাবে| ঐ পোশাক হারোণকে বিশেষ সম্মান ও গৌরব প্রদা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যেকজন দক্ষ দর্জি সেই পোশাক তৈরী করবে| আমি সেই দর্জিদের বিশেষ জ্ঞান ও দক্ষতা প্রদান করেছি|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র্জিদের বলো হারোণের জন্য বিশেষ পোশাক তৈরী করতে| এই পোশাকই প্রমাণ করবে সেই যাজক আমাকে বিশেষ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বা করছে| তখন সে আমাকে যাজকের মতোই সেবা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তাদের য়ে পোশাকগুলি বানাতে হবে তা হল এই : একটি বক্ষাবরণ, একটি এফোদ, একটি নীল রঙের পরিচ্ছদ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টি সাদা বোনা বস্ত্র, একটি পাগড়ি এবং একটি কোমর বন্ধনী| এই বিশেষ পোশাক পরিচ্ছদগুলি বানানো হবে হা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 তার পুত্রদের জন্য| এই পোশাক পরার পরেই ওরা আমায যাজক হিসেবে সেবা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োশাকগুলিতে ব্যবহার হবে সোনার জরি, মসৃণ মসীনা এবং লাল, নীল, বেগুনী সুত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“এফোদ বানাতে সোনার জরি, মসৃণ শনের কাপড় ও লাল, নীল, বেগুনী সুতো ব্যবহার করবে| দক্ষতার সঙ্গে অ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ত্নে তা তৈরী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ফোদের প্রতিটি কাঁধে একটি করে কাঁধ পট্টি থাকবে| এফোদের দুই কোণার সঙ্গে কাঁধ পট্টি সংযুক্ত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এফোদের জন্য কোমর বন্ধনী তৈরীর সময় দর্জীদের সতর্ক থাকতে হবে| এফোদের মতো কোমর বন্ধনীতেও সোন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রি, মসৃণ শণের কাপড় ও লাল, নীল, বেগুনী সুতো ব্যবহার কর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দুটো গোমেদমনি নাও এবং তার ওপর ইস্রায়েলের পুত্রদের নাম খোদাই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ছয় জনের নাম এক মণিতে ও অন্য ছয় জনের নাম অপর মণিতে খোদাই করবে| নাম খোদাই করার সময় বয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ুযায়ীবড় থেকে ছোট এইভাবে পর পর সাজ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শীলমোহরের মতো নামগুলো খোদাই করে সোনা দিয়ে বাঁধিয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বারে ঐ দুটি মণি এফোদের দুই কাঁধে লাগাবে| হারোণ যখন প্রভুর সামনে দাঁড়াবে তখন স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দের নামের স্মারক হিসেবে ঐ বিশেষ আচ্ছাদনটি প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এফোদের দুই কাঁধে যাতে খোদাই করা মণি দুটি সঠিকভাবে আটকে থাকে তার জন্য খাঁটি সোনা ব্যবহার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খাঁটি সোনার দুটি শিকল তৈরী কর, প্রত্যেকটি দড়ির মত পাকানো এবং তাদের ঐ মণি দুটির সঙ্গে আটক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মহাযাজকের জন্য বক্ষাবরণ তৈরী করবে| দক্ষ দর্জিরা এফোদের মতোই য়ত্ন করে বক্ষাবরণ তৈর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ক্ষাবরণ তৈরী হবে সোনার জরি, মসৃণ মসীনা কাপড় ও লাল, নীল, বেগুনী সুতো দিয়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ক্ষাবরণটিকে চারকোণা করবার জন্য অবশ্যই দুবার ভাঁজ করতে হবে| এর দৈর্য়্ঘ হবে 1 বিঘত্‌ ও প্রস্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1 বিঘত্‌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বক্ষাবরণে চার সারিতে মণিমানিক্য বসাও| প্রথম সারিতে থাকবে চূনী, পীতমণি ও মরক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দ্বিতীয সারিতে থাকবে পদ্মরাগ, নীলকান্ত ও পান্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ৃতীয় সারিতে থাকবে পোখরাজ, য়িস্ম ও কটাহেল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চতুর্থ সারিতে থাকবে বৈদুর্য়্য়, গোমেদ ও সূর্য়্য়কান্ত মণি| এই মণিগুলি নিজের নিজের সারিতে সোনা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ঁট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বারোটি মণির ওপর ইস্রায়েলের সন্তানদের নাম আলাদা আলাদা করে খোদাই থাকবে| সীলমোহরের মতো ঐ মণিগুল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োজনের নাম খোদাই কর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“বক্ষাবরণের ওপরের অংশটির জন্য খাঁটি সোনা দিয়ে প্রত্যেকটিকে দড়ির মত পাকিযে শেকল তৈরী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দুটো সোনার আংটা লাগানো থাকবে বক্ষাবরণের দুই কোণ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দুটো সোনার চেন বক্ষাবরণের দুপাশের আংটায লা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পাকানো শেকল দুটির অন্য প্রান্ত এফোদের কাঁধের পট্টিগুলোর সঙ্গে অবশ্যই সামনে দিয়ে জোড়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রও দুটো সোনার আংটা বানিয়ে বক্ষাবরণের অন্য দুই প্রান্তে লাগাবে| এফোদের পরে বক্ষাবরণের ভিতর ভাগ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আংটা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আরও দুটো সোনার আংটা এফোদের সামনের দিকে কাঁধের পট্টির নীচে লাগাবে| এফোদের কোমর বন্ধনীর ওপর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ংটা স্থাপন করত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বক্ষাবরণ থেকে এফোদ যাতে খসে পড়ে না যায তার জন্য বক্ষাবরণের আংটার সঙ্গে এফোদের আংটা নীল রঙ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তে দিয়ে বেঁধে নেবে| এইভাবে বক্ষাবরণ কোমর বন্ধনীর কাছাকাছি থেকে এফোদকেও ধরে রাখতে সক্ষম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“হারোণ পবিত্র স্থানে প্রবেশ করলে তাকে বক্ষাবরণ পরতেই হবে| এইভাবে যখন সে প্রভুর সামনে দাঁড়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খন সে তার বক্ষের ওপর স্মারক হিসেবে ইস্রায়েলের বারোজন সন্তানের নাম পরে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আর সেই বক্ষাবরণের অভ্যন্তরে উরীম ও তূম্মীম রাখবে| প্রভুর সামনে গেলে সর্বদা সেগুলি হারো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ৃদয়ের ওপর থাকবে| এইভাবে হারোণ প্রভুর সামনে ইস্রায়েলের সন্তানদের বিচার প্রতিনিযত নিজের হৃদয়ের ও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ে নিয়ে বেড়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“এফোদের জন্য একটি সম্পূর্ণরূপে নীল রঙের আলখাল্লা তৈরী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আলখাল্লার মাঝখান দিয়ে মাথা ঢোকানোর জন্য একটি ছিদ্র করবে এবং এই ছিদ্রটির চারধার জুড়ে একটি বোন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পড়ের টুকরো সেলাই করে দাও যাতে এটি ছিঁড়ে না যায| এই কাপড় ছিদ্রটির চারদিকে গলাবন্ধনীর কাজ করব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লে তা ছিঁড়ে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লাল, নীল, বেগুনী সুতো দিয়ে ডালিমের মতো সুতোর গোলা তৈরী কর এবং আলখাল্লার নীচে ঝুলিয়ে দেবে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তোর বলের মাঝখানে সোনার ছোট ছোট ঘন্টা লাগ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পুরো আলখাল্লার নীচের চারিদিকে এই রকম একটা করে সুতোর গোলা ও একটা করে সোনার ঘন্টা লাগানো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যাজকরূপে প্রভুকে সেবা করার সময় হারোণ এই আলখাল্লাটি পরবে| প্রভুর সামনে দাঁড়ানোর জন্য হারো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বিত্র স্থানের দিকে এগোলে ঐ ঘন্টাগুলি বাজবে এবং পবিত্র স্থান ছেড়ে বেরনোর সময়ও ঘন্টাগুলি বাজ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ভাবে হারোণ কখনও মারা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নির্মল সোনার ফলক বানিয়ে তাতে শীলমোহরের মতো জনগণের উদ্দেশ্যে খোদাই করবে এই কথাগুলি: এটি প্রভু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ছে উত্সর্গীকৃ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সোনার ফলকটিকে নীল ফিতেতে আবদ্ধ করবে| পাগড়ির ওপর চারিদিকে নীল ফিতে বাঁধা থাকবে| পাগড়ির সামন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কে থাকবে সোনার ফলকট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হারোণ পাগড়ি সমেত ঐ সোনার ফলকটি মাথায় পরবে| আর তা সবসময় হারোণের মাথায় থাকবে| তার ফ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রা প্রভুকে য়ে সমস্ত উপঢৌকন দেবে হারোণ তা দোষ মুক্ত করে সব কিছু পবিত্র করে তুলবে যা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মস্ত উপঢৌকন প্রভু গ্রহণ করতে পা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“মসৃণ সাদা মসীনা সুতো দিয়ে আরও একটা আলখাল্লা বুনবে| পাগড়িও বানাবে মসৃণ মসীনা কাপড়ের| চিহ্নি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মর বন্ধনী বান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হারোণের পুত্রদের জন্যও গায়ের পোশাক, কোমর বন্ধনী ও পাগড়ি বানাবে| এই পোশাকই তাদের গৌরবান্বি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্মানিত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এই পোশাকগুলি তোমার ভাই হারোণ ও তার পুত্রদের পরাবে| যাজক হিসেবে অভিষেকের জন্য তাদের গায়ে বিশে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ুগন্ধি তেল ছেটাবে| এইভাবে তারা পবিত্র হবে এবং প্রভুর সেবা করার য়োগ্য যাজক হয়ে উঠ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“যাজকদের নগ্নতা ঢাকার জন্য শরীরের ভেতরের পোশাক মসৃণ মসীনা কাপড়ে তৈরী হবে| এই ভেতরের পোশাক ত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ঙঘা থেকে কোমর পর্য়ন্ত ঢেকে রাখ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সমাগম তাঁবুতে প্রবেশের সময় হারোণ ও তার পুত্রদের অবশ্যই এই পোশাকগুলি পরাতে হবে| পবিত্র স্থ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র সেবার উদ্দেশ্যে বেদীর কাছে আসতে হলে তাদের এই পোশাক পরতে হবে| তারা যদি এই পোশাক না পরে তাহ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দের মরতে হবে কারণ তারা অপরাধী| এই পোশাক পরার বিধি হারোণ ও তার পরবর্তী বংশধরদের চিরস্থায়ীভাবে মে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লতেই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ত্রাফল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2026-10-20T04:39:51Z</dcterms:created>
  <dcterms:modified xsi:type="dcterms:W3CDTF">2026-10-20T04:39:51Z</dcterms:modified>
  <dc:title>যাত্রাফল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