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all of you the name of the LORD; praise him, O all of you servants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that stand in the house of the LORD, in the courts of the house of our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that stand in the house of the LORD, in the courts of the house of our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raise the LORD; for the LORD is good: sing praises unto his name; for it is pleasan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has chosen Jacob unto himself, and Israel for his exclusive treasur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 know that the LORD is great, and that our Lord is above all go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atsoever the LORD pleased, that did he in heaven, and in earth, in the seas, and all deep plac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atsoever the LORD pleased, that did he in heaven, and in earth, in the seas, and all deep plac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causes the vapours to ascend from the ends of the earth; he makes lightnings for the rain; he brings the wind out of his treasur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causes the vapours to ascend from the ends of the earth; he makes lightnings for the rain; he brings the wind out of his treasur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stroke the firstborn of Egypt, both of man and bea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sent tokens and wonders into the midst of you, O Egypt, upon Pharaoh, and upon all his servant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sent tokens and wonders into the midst of you, O Egypt, upon Pharaoh, and upon all his servant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stroke great nations, and slew mighty kings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ihon king of the Amorites, and Og king of Bashan, and all the kingdoms of Canaan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ihon king of the Amorites, and Og king of Bashan, and all the kingdoms of Canaan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gave their land for an heritage, an heritage unto Israel his peop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name, O LORD, endures for ever; and your memorial, O LORD, throughout all generation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name, O LORD, endures for ever; and your memorial, O LORD, throughout all generation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LORD will judge his people, and he will repent himself concerning his servant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idols of the heathen are silver and gold, the work of men's hand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have mouths, but they speak not; eyes have they, but they see not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have ears, but they hear not; neither is there any breath in their mouth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that make them are like unto them: so is every one that trusts in the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 the LORD, O house of Israel: bless the LORD, O house of Aaron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 the LORD, O house of Israel: bless the LORD, O house of Aaron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O house of Levi: all of you that fear the LORD, bless the L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O house of Levi: all of you that fear the LORD, bless the LOR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ed be the LORD out of Zion, which dwells at Jerusale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நாமத்தைத் துதியுங்கள்; கர்த்தரின் ஊழியக்காரரே,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ீட்டிலும், நமது தேவனுடைய ஆலயப்பிராகாரங்களிலும் நிற்கிறவர்களே, கர்த்த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ல்லவர்; அவருடைய நாமத்தைக் கீர்த்தனம்பண்ணுங்கள்; அது இன்ப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யாக்கோபைத் தமக்காகவும், இஸ்ரவேலைத் தமக்குச் சொந்தமாகவும் தெரிந்து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ெரியவர் என்றும், நம்முடைய ஆண்டவர் எல்லா தேவர்களுக்கும் மேலானவர் என்றும் நான்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த்திலும் பூமியிலும், சமுத்திரங்களிலும், எல்லா ஆழங்களிலும், கர்த்தர் தம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மானதையெல்லா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ற்றைத் தமது பண்டசாலைகளிலிருந்து புறப்பட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கிப்திலே மனுஷருடைய தலைப்பிள்ளைகளையும் மிருகத்தின் தலையீற்றுகளையும் அட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்புதங்களையும்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நேகம் ஜாதிகளை அடித்து, பலத்த ராஜாக்களைக் கொன்ற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மோரியரின் ராஜாவாகிய சீகோனையும், பாசானின் ராஜாவாகிய ஓகையும், கானானின் சகல ராஜ்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ைத் தம்முடைய ஜனமாகிய இஸ்ரவேலுக்குச் சுதந்தரமாக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நாமம் என்றென்றைக்குமுள்ளது; கர்த்தாவே, உம்முடைய பிரஸ்தாபம் தலைமு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முறைக்க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ின் நியாயத்தை விசாரித்து தம்முடைய ஊழியக்காரர்மேல் பரிதாப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ஞ்ஞானி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ுக்கு வாயிருந்தும் பேசாது, அவைகளுக்குக் கண்களிருந்தும் காண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ுக்குக் காதுகளிருந்தும் கேளாது அவைகளுடைய வாயிலே சுவாசம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ப் பண்ணுகிறவர்களும், அவைகளை நம்புகிறவர்கள் யாவரும் அவைகளைப்போ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குடும்பத்தாரே, கர்த்தரை ஸ்தோத்திரியுங்கள்; ஆரோன் குடும்பத்தாரே,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 குடும்பத்தாரே, கர்த்தரை ஸ்தோத்திரியுங்கள்; கர்த்தருக்குப் பயந்தவர்களே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ருசலேமில் வாசம்பண்ணுகிற கர்த்தருக்கு சீயோனிலிருந்து ஸ்தோத்திரமுண்டாவதாக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2026-11-01T20:01:21Z</dcterms:created>
  <dcterms:modified xsi:type="dcterms:W3CDTF">2026-11-01T20:01:21Z</dcterms:modified>
  <dc:title>சங்கீதம்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