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presProps" Target="presProps.xml"/>
  <Relationship Id="rId13" Type="http://schemas.openxmlformats.org/officeDocument/2006/relationships/viewProps" Target="viewProps.xml"/>
  <Relationship Id="rId14" Type="http://schemas.openxmlformats.org/officeDocument/2006/relationships/tableStyles" Target="tableStyles.xml"/>
</Relationships>
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Praise all of you the LORD. Praise God in his sanctuary: praise him in the firmament of his power.]]></a:t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Praise all of you the LORD. Praise God in his sanctuary: praise him in the firmament of his power.]]></a:t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Praise him for his mighty acts: praise him according to his excellent greatness.]]></a:t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Praise him for his mighty acts: praise him according to his excellent greatness.]]></a:t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Praise him with the sound of the trumpet: praise him with the psaltery and harp.]]></a:t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Praise him with the timbrel and dance: praise him with stringed instruments and organs.]]></a:t>
            </a: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Praise him upon the loud cymbals: praise him upon the high sounding cymbals.]]></a:t>
            </a: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Let every thing that has breath praise the LORD. Praise all of you the LORD.]]></a:t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78640050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</p:spPr>
        <p:txBody>
          <a:bodyPr anchor="ctr" anchorCtr="0" rtlCol="0" vert="horz" bIns="45720" lIns="91440" rIns="91440" tIns="4572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150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அல்லேலூயா, தேவனை அவருடைய பரிசுத்த ஸ்தலத்தில் துதியுங்கள்; அவருடைய வல்லமை விளங்கும் ஆகாய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150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விரிவைப்பார்த்து அவரைத் துதியுங்கள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150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அவருடைய வல்லமையுள்ள கிரியைகளுக்காகத் துதியுங்கள்; மாட்சிமை பொருந்திய அவருடைய மகத்துவத்திற்காக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150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அவரைத் துதியுங்கள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150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எக்காள தொனியோடே அவரைத் துதியுங்கள்; வீணையோடும் சுரமண்டலத்தோடும் அவரைத் துதியுங்கள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150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தம்புரோடும் நடனத்தோடும் அவரைத் துதியுங்கள்; யாழோடும் தீங்குழலோடும் அவரைத் துதியுங்கள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150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ஓசையுள்ள கைத்தாளங்களோடும் அவரைத் துதியுங்கள்; பேரோசையுள்ள கைத்தாளங்களோடும் அவரைத் துதியுங்கள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150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சுவாசமுள்ள யாவும் கர்த்தரைத் துதிப்பதாக. (அல்லேலூயா.)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150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43">
  <a:themeElements>
    <a:clrScheme name="Theme43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43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43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9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2026-09-17T05:42:57Z</dcterms:created>
  <dcterms:modified xsi:type="dcterms:W3CDTF">2026-09-17T05:42:57Z</dcterms:modified>
  <dc:title>சங்கீதம் : 150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