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aise all of you the LORD. Praise God in his sanctuary: praise him in the firmament of his power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aise all of you the LORD. Praise God in his sanctuary: praise him in the firmament of his power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Praise him for his mighty acts: praise him according to his excellent greatnes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Praise him for his mighty acts: praise him according to his excellent greatnes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Praise him with the sound of the trumpet: praise him with the psaltery and harp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Praise him with the timbrel and dance: praise him with stringed instruments and organ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Praise him upon the loud cymbals: praise him upon the high sounding cymbal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Let every thing that has breath praise the LORD. Praise all of you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0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தேவனை அவருடைய பரிசுத்த ஸ்தலத்தில் துதியுங்கள்; அவருடைய வல்லமை விளங்கும் ஆகா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ிவைப்பார்த்து அவரைத் துத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வல்லமையுள்ள கிரியைகளுக்காகத் துதியுங்கள்; மாட்சிமை பொருந்திய அவருடைய மகத்துவத்திற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ைத் துத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க்காள தொனியோடே அவரைத் துதியுங்கள்; வீணையோடும் சுரமண்டலத்தோடும் அவரைத் துத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்புரோடும் நடனத்தோடும் அவரைத் துதியுங்கள்; யாழோடும் தீங்குழலோடும் அவரைத் துத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ஓசையுள்ள கைத்தாளங்களோடும் அவரைத் துதியுங்கள்; பேரோசையுள்ள கைத்தாளங்களோடும் அவரைத் துத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ுவாசமுள்ள யாவும் கர்த்தரைத் துதிப்பதாக. (அல்லேலூய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2026-11-02T20:52:38Z</dcterms:created>
  <dcterms:modified xsi:type="dcterms:W3CDTF">2026-11-02T20:52:38Z</dcterms:modified>
  <dc:title>சங்கீதம் : 150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