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ல்லோ என்பவன் கொரிந்து பட்டணத்திலே இருக்கையில், பவுல் மேடான தேசங்கள் வழியாய்ப் போய் எபேசுவுக்கு வந்தான்; அங்கே சில சீஷரைக் கண்ட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ல்லோ என்பவன் கொரிந்து பட்டணத்திலே இருக்கையில், பவுல் மேடான தேசங்கள் வழியாய்ப் போய் எபேசுவுக்கு வந்தான்; அங்கே சில சீஷரைக் கண்ட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விசுவாசிகளானபோது, பரிசுத்த ஆவியைப் பெற்றீர்களா என்று கேட்டான். அதற்கு அவர்கள்: பரிசுத்த ஆவி உண்டென்பதை நாங்கள் கேள்விப்படவே இல்லை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அப்படியானால் நீங்கள் எந்த ஞானஸ்நானம் பெற்றீர்கள் என்றான். அதற்கு அவர்கள்: யோவான் கொடுத்த ஞானஸ்நானம் பெற்ற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: அப்படியானால் நீங்கள் எந்த ஞானஸ்நானம் பெற்றீர்கள் என்றான். அதற்கு அவர்கள்: யோவான் கொடுத்த ஞானஸ்நானம் பெற்ற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வுல்: யோவான் தனக்குப்பின் வருகிறவராகிய கிறிஸ்து இயேசுவில் விசுவாசிகளாயிருக்கவேண்டும் என்று ஜனங்களுக்குச் சொல்லி மனந்திரும்புதலுக்கு ஏற்ற ஞானஸ்நானத்தைக் கொடுத்தானே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வுல்: யோவான் தனக்குப்பின் வருகிறவராகிய கிறிஸ்து இயேசுவில் விசுவாசிகளாயிருக்கவேண்டும் என்று ஜனங்களுக்குச் சொல்லி மனந்திரும்புதலுக்கு ஏற்ற ஞானஸ்நானத்தைக் கொடுத்தானே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க் கேட்டபோது அவர்கள்: கர்த்தராகிய இயேசுவின் நாமத்தினாலே ஞானஸ்நானம் பெற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பவுல் அவர்கள்மேல் கைகளை வைத்தபோது, பரிசுத்தாவி அவர்கள்மேல் வந்தார்; அப்பொழுது அவர்கள் அந்நியபாஷைகளைப் பேசித் தீர்க்கதரிசனஞ்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ல்லாமலும் பவுல் அவர்கள்மேல் கைகளை வைத்தபோது, பரிசுத்தாவி அவர்கள்மேல் வந்தார்; அப்பொழுது அவர்கள் அந்நியபாஷைகளைப் பேசித் தீர்க்கதரிசனஞ் சொன்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மனுஷரெல்லாரும் ஏறக்குறையப் பன்னிரண்டுபேரா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பவுல் ஜெபஆலயத்தில் பிரவேசித்து, தைரியமாய்ப் பிரசங்கித்து, மூன்று மாதமளவும் தேவனுடைய ராஜ்யத்துக்கடுத்தவைகளைக்குறித்துச் சம்பாஷணைபண்ணி, புத்திசொல்லிக்கொண்டுவ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பவுல் ஜெபஆலயத்தில் பிரவேசித்து, தைரியமாய்ப் பிரசங்கித்து, மூன்று மாதமளவும் தேவனுடைய ராஜ்யத்துக்கடுத்தவைகளைக்குறித்துச் சம்பாஷணைபண்ணி, புத்திசொல்லிக்கொண்டுவ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கடினப்பட்டு அவிசுவாசிகளாகிக் கூட்டத்திற்கு முன்பாக இந்த மார்கத்தை நிந்தித்தபோது, அவன் அவர்களை விட்டு விலகி, சீஷரை அவர்களிலிருந்து பிரித்துக்கொண்டு, திறன்னு என்னும் ஒருவனுடைய வித்தியாச்சாலையிலே அநுதினமும் சம்பாஷித்துக்கொண்டுவந்தான்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ிலர் கடினப்பட்டு அவிசுவாசிகளாகிக் கூட்டத்திற்கு முன்பாக இந்த மார்கத்தை நிந்தித்தபோது, அவன் அவர்களை விட்டு விலகி, சீஷரை அவர்களிலிருந்து பிரித்துக்கொண்டு, திறன்னு என்னும் ஒருவனுடைய வித்தியாச்சாலையிலே அநுதினமும் சம்பாஷித்துக்கொண்டுவந்தான்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வருஷகாலம் இப்படி நடந்ததிலே ஆசியாவில் குடியிருந்த யூதரும் கிரேக்கருமாகிய எல்லாரும் கர்த்தராகிய இயேசுவின் வசனத்தைக் கே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ரண்டு வருஷகாலம் இப்படி நடந்ததிலே ஆசியாவில் குடியிருந்த யூதரும் கிரேக்கருமாகிய எல்லாரும் கர்த்தராகிய இயேசுவின் வசனத்தைக் கே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வுலின் கைகளினாலே தேவன் விசேஷித்த அற்புதங்களைச் செய்தருளின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டைய சரீரத்திலிருந்து உறுமால்களையும் கச்சைகளையும் கொண்டுவந்து, வியாதிக்காரர்மேல் போட வியாதிகள் அவர்களைவிட்டு நீங்கிப்போயின; பொல்லாத ஆவிகளும் அவர்களைவிட்டுப் புறப்பட்ட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டைய சரீரத்திலிருந்து உறுமால்களையும் கச்சைகளையும் கொண்டுவந்து, வியாதிக்காரர்மேல் போட வியாதிகள் அவர்களைவிட்டு நீங்கிப்போயின; பொல்லாத ஆவிகளும் அவர்களைவிட்டுப் புறப்பட்ட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சாந்தரிகளாய்த் திரிகிற மந்திரவாதிகளாகிய யூதரில் சிலர்பொல்லாத ஆவிகள் பிடித்திருந்தவர்கள்மேல் கர்த்தராகிய இயேசுவின் நாமத்தைச் சொல்லத் துணிந்து: பவுல் பிரசங்சிக்கிற இயேசுவின்பேரில் ஆணையிட்டு உங்களுக்குக் கட்டளையிடுகிறோ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சாந்தரிகளாய்த் திரிகிற மந்திரவாதிகளாகிய யூதரில் சிலர்பொல்லாத ஆவிகள் பிடித்திருந்தவர்கள்மேல் கர்த்தராகிய இயேசுவின் நாமத்தைச் சொல்லத் துணிந்து: பவுல் பிரசங்சிக்கிற இயேசுவின்பேரில் ஆணையிட்டு உங்களுக்குக் கட்டளையிடுகிறோ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ரதான ஆசாரியனாகிய ஸ்கேவா என்னும் ஓர் யூதனுடைய குமாரர் ஏழுபேர் இப்படிச் செய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ொல்லாத ஆவி அவர்களை நோக்கி: இயேசுவை அறிவேன், பவுலையும் அறிவேன், நீங்கள் யார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த ஆவியையுடைய மனுஷன் அவர்கள்மேல் பாய்ந்து, பலாத்காரம்பண்ணி, அவர்களை மேற்கொள்ள, அவர்கள் நிருவாணிகளும் காயப்பட்டவர்களுமாகி அந்த வீட்டை விட்டு ஓடிப்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ொல்லாத ஆவியையுடைய மனுஷன் அவர்கள்மேல் பாய்ந்து, பலாத்காரம்பண்ணி, அவர்களை மேற்கொள்ள, அவர்கள் நிருவாணிகளும் காயப்பட்டவர்களுமாகி அந்த வீட்டை விட்டு ஓடிப்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பேசுவிலே குடியிருந்த யூதர் கிரேக்கர் அனைவருக்கும் தெரியவந்தபோது, அவர்களெல்லாரும் பயமடைந்தார்கள்; கர்த்தராகிய இயேசுவின் நாமம் மகிமை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ு எபேசுவிலே குடியிருந்த யூதர் கிரேக்கர் அனைவருக்கும் தெரியவந்தபோது, அவர்களெல்லாரும் பயமடைந்தார்கள்; கர்த்தராகிய இயேசுவின் நாமம் மகிமைப்பட்ட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சுவாசித்தவர்களில் அநேகர் வந்து, தங்கள் செய்கைகளை வெளிப்படுத்தி அறிக்கையி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வித்தைக்காரராயிருந்தவர்களில் அநேகர் தங்கள் புஸ்தகங்களைக் கொண்டுவந்து, எல்லாருக்கு முன்பாகச் சுட்டெரித்தார்கள்; அவைகளின் கிரயத்தைத் தொகைபார்த்து, ஐம்பதினாயிரம் வெள்ளிக்காசாகக் கண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வித்தைக்காரராயிருந்தவர்களில் அநேகர் தங்கள் புஸ்தகங்களைக் கொண்டுவந்து, எல்லாருக்கு முன்பாகச் சுட்டெரித்தார்கள்; அவைகளின் கிரயத்தைத் தொகைபார்த்து, ஐம்பதினாயிரம் வெள்ளிக்காசாகக் கண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வ்வளவு பலமாய்க் கர்த்தருடைய வசனம் விருத்தியடைந்து மேற்கொண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் முடிந்தபின்பு, பவுல் மக்கதோனியா அகாயா என்னும் நாடுகளில் சுற்றிநடந்து, எருசலேமுக்குப்போகும்படி ஆவியில் நிருணயம்பண்ணிக்கொண்டு: நான் அங்கே போனபின்பு ரோமாபுரியையும் பார்க்கவேண்டியதெ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வைகள் முடிந்தபின்பு, பவுல் மக்கதோனியா அகாயா என்னும் நாடுகளில் சுற்றிநடந்து, எருசலேமுக்குப்போகும்படி ஆவியில் நிருணயம்பண்ணிக்கொண்டு: நான் அங்கே போனபின்பு ரோமாபுரியையும் பார்க்கவேண்டியதெ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க்கு உதவிசெய்தவர்களில் இரண்டுபேராகிய தீமோத்தேயுவையும் எரஸ்துவையும் மக்கெதோனியாவுக்கு அனுப்பிவிட்டு; தான் பின்னுஞ் சிலகாலம் ஆசியாவிலே தங்க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னக்கு உதவிசெய்தவர்களில் இரண்டுபேராகிய தீமோத்தேயுவையும் எரஸ்துவையும் மக்கெதோனியாவுக்கு அனுப்பிவிட்டு; தான் பின்னுஞ் சிலகாலம் ஆசியாவிலே தங்கி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க்காலத்திலே இந்த மார்க்கத்தைக்குறித்துப் பெரிய கலகம் உண்ட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ப்படியென்றால், தெமேத்திரியு என்னும் பேர்கொண்ட ஒரு தட்டான் தியானாளின் கோவிலைப்போல வெள்ளியினால் சிறிய கோவில்களைச் செய்து, தொழிலாளிகளுக்கு மிகுந்த ஆதாயம் வருவித்துக்கொண்ட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ப்படியென்றால், தெமேத்திரியு என்னும் பேர்கொண்ட ஒரு தட்டான் தியானாளின் கோவிலைப்போல வெள்ளியினால் சிறிய கோவில்களைச் செய்து, தொழிலாளிகளுக்கு மிகுந்த ஆதாயம் வருவித்துக்கொண்ட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ையும் இப்படிப்பட்ட தொழில்செய்கிற மற்ற வேலையாட்களையும் அவன் கூடிவரச்செய்து: மனுஷர்களே, இந்தத் தொழிலினால் நமக்கு நல்ல பிழைப்பு உண்டாயிருக்கிறதென்று அறி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ையும் இப்படிப்பட்ட தொழில்செய்கிற மற்ற வேலையாட்களையும் அவன் கூடிவரச்செய்து: மனுஷர்களே, இந்தத் தொழிலினால் நமக்கு நல்ல பிழைப்பு உண்டாயிருக்கிறதென்று அறிவ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டியிருக்க, கைகளினால் செய்யப்பட்ட தேவர்கள் தேவர்களல்லவென்று இந்தப் பவுல் என்பவன் சொல்லி, எபேசுவிலேமாத்திரமல்ல, கொஞ்சங்குறைய ஆசியா எங்கும் அநேக ஜனங்களுக்குப் போதித்து, அவர்களை வசப்படுத்திக்கொண்டான் என்று நீங்கள் கண்டும் கேட்டும் இருக்கிறீ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டியிருக்க, கைகளினால் செய்யப்பட்ட தேவர்கள் தேவர்களல்லவென்று இந்தப் பவுல் என்பவன் சொல்லி, எபேசுவிலேமாத்திரமல்ல, கொஞ்சங்குறைய ஆசியா எங்கும் அநேக ஜனங்களுக்குப் போதித்து, அவர்களை வசப்படுத்திக்கொண்டான் என்று நீங்கள் கண்டும் கேட்டும் இருக்கிற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னால் நம்முடைய தொழில் அற்றுப்போகும்படியான அபாயம் நேரிட்டிருக்கிறதுமல்லாமல், மகா தேவியாகிய தியானாளுடைய கோவில் எண்ணமற்றுப்போகிறதற்கும், ஆசியா முழுமையும் பூச்சக்கரமும் சேவிக்கிற அவளுடைய மகத்துவம் அழிந்துபோகிறதற்கும் ஏதுவாயிருக்கிறது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னால் நம்முடைய தொழில் அற்றுப்போகும்படியான அபாயம் நேரிட்டிருக்கிறதுமல்லாமல், மகா தேவியாகிய தியானாளுடைய கோவில் எண்ணமற்றுப்போகிறதற்கும், ஆசியா முழுமையும் பூச்சக்கரமும் சேவிக்கிற அவளுடைய மகத்துவம் அழிந்துபோகிறதற்கும் ஏதுவாயிருக்கிறது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னால் நம்முடைய தொழில் அற்றுப்போகும்படியான அபாயம் நேரிட்டிருக்கிறதுமல்லாமல், மகா தேவியாகிய தியானாளுடைய கோவில் எண்ணமற்றுப்போகிறதற்கும், ஆசியா முழுமையும் பூச்சக்கரமும் சேவிக்கிற அவளுடைய மகத்துவம் அழிந்துபோகிறதற்கும் ஏதுவாயிருக்கிறது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இதைக் கேட்டு, கோபத்தால் நிறைந்து: எபேசியருடைய தியானாளே பெரியவள் என்று சத்தமி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ணம் முழுவதும் கலகத்தினால் நிறைந்தது. பவுலுக்கு வழித்துணையாய் வந்த மக்கெதோனியராகிய காயுவையும் அரிஸ்தர்க்குவையும் அவர்கள் இழுத்துக்கொண்டு, ஒருமனப்பட்டு அரங்கசாலைக்குப் பாய்ந்தோட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ணம் முழுவதும் கலகத்தினால் நிறைந்தது. பவுலுக்கு வழித்துணையாய் வந்த மக்கெதோனியராகிய காயுவையும் அரிஸ்தர்க்குவையும் அவர்கள் இழுத்துக்கொண்டு, ஒருமனப்பட்டு அரங்கசாலைக்குப் பாய்ந்தோட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வுல் கூட்டத்துக்குள்ளே போகமனதாயிருந்தபோது, சீஷர்கள் அவனைப்போகவிடவ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சியாநாட்டுத் தலைவரில் அவனுக்குச் சிநேகிதராயிருந்த சிலரும் அவனிடத்திற்கு ஆள் அனுப்பி அரங்கசாலைக்குள் போகவேண்டாம் என்று எச்சர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சியாநாட்டுத் தலைவரில் அவனுக்குச் சிநேகிதராயிருந்த சிலரும் அவனிடத்திற்கு ஆள் அனுப்பி அரங்கசாலைக்குள் போகவேண்டாம் என்று எச்சர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்டத்தில் அமளியுண்டாகி, சிலர் இப்படியும் சிலர் அப்படியுமாகப் பேசினார்கள்; தாங்கள் கூடிவந்த காரியம் இன்னதென்று அநேகருக்குத் தெரியாத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கூட்டத்தில் அமளியுண்டாகி, சிலர் இப்படியும் சிலர் அப்படியுமாகப் பேசினார்கள்; தாங்கள் கூடிவந்த காரியம் இன்னதென்று அநேகருக்குத் தெரியாத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ூதர்கள் அலெக்சந்தர் என்பவனை முன்னிற்கத் தள்ளுகையில், கூட்டத்திலே சிலர் அவனை முன்னே இழுத்துவிட்டார்கள். அலெக்சந்தர் கையமர்த்தி, ஜனங்களுக்கு உத்தரவுசொல்ல மனதாய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யூதர்கள் அலெக்சந்தர் என்பவனை முன்னிற்கத் தள்ளுகையில், கூட்டத்திலே சிலர் அவனை முன்னே இழுத்துவிட்டார்கள். அலெக்சந்தர் கையமர்த்தி, ஜனங்களுக்கு உத்தரவுசொல்ல மனதாயிருந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யூதனென்று அவர்கள் அறிந்தபோது, எபேசியருடைய தியானாளே பெரியவள் என்று இரண்டுமணி நேரமளவும் எல்லாரும் ஏகமாய்ச் சத்தமிட்டுக் கொண்டிருந்த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யூதனென்று அவர்கள் அறிந்தபோது, எபேசியருடைய தியானாளே பெரியவள் என்று இரண்டுமணி நேரமளவும் எல்லாரும் ஏகமாய்ச் சத்தமிட்டுக் கொண்டிருந்த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ணத்துச் சம்பிரதியானவன் ஜனங்களை அமர்த்தி எபேசியரே, எபேசியருடைய பட்டணம் மகா தேவியாகிய தியானாளுக்கும் வானத்திலிருந்து விழுந்த சிலைக்கும் கோவிற்பரிசாரகியாயிருக்கிறதை அறியாதவன் உண்டோ?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ட்டணத்துச் சம்பிரதியானவன் ஜனங்களை அமர்த்தி எபேசியரே, எபேசியருடைய பட்டணம் மகா தேவியாகிய தியானாளுக்கும் வானத்திலிருந்து விழுந்த சிலைக்கும் கோவிற்பரிசாரகியாயிருக்கிறதை அறியாதவன் உண்டோ?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து எதிர்பேசப்படாத காரியமாகையால், நீங்கள் ஒன்றும் பதறிச்செய்யாமல் அமர்ந்திருக்கவேண்ட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 மனுஷரை இங்கே கொண்டுவந்தீர்கள்; இவர்கள் கோவிற்கொள்ளைக்காரருமல்ல, உங்கள் தேவியைத் தூஷிக்கிறவர்களுமல்ல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ெமத்திரியுக்கும் அவனைச் சேர்ந்த தொழிலாளிகளுக்கும் ஒருவன்மேல் ஒருகாரியம் உண்டாயிருந்தால், நியாயம் விசாரிக்கிற நாட்களுண்டு, தேசாதிபதிகளும் இருக்கிறார்கள்; ஒருவர்பேரிலொருவர் வழக்காடிக்கொள்ளட்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ெமத்திரியுக்கும் அவனைச் சேர்ந்த தொழிலாளிகளுக்கும் ஒருவன்மேல் ஒருகாரியம் உண்டாயிருந்தால், நியாயம் விசாரிக்கிற நாட்களுண்டு, தேசாதிபதிகளும் இருக்கிறார்கள்; ஒருவர்பேரிலொருவர் வழக்காடிக்கொள்ளட்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ங்கள் வேறெ யாதொரு காரியத்தைக்குறித்து விசாரிக்கவேண்டியதானால், அது நியாயசங்கத்திலே தீர்க்கப்பட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ன்றைக்கு உண்டான உலகத்தைக்குறித்து நாம் உத்தரவுசொல்லுகிறதற்கு ஏதுவில்லாதபடியால், இந்தக் கலகத்தைக்குறித்து நாங்கள் விசாரிக்கப்படும்போது, குற்றவாளிகளாகிறதற்கு ஏதுவாயிருப்போம் என்று சொல்லி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ன்றைக்கு உண்டான உலகத்தைக்குறித்து நாம் உத்தரவுசொல்லுகிறதற்கு ஏதுவில்லாதபடியால், இந்தக் கலகத்தைக்குறித்து நாங்கள் விசாரிக்கப்படும்போது, குற்றவாளிகளாகிறதற்கு ஏதுவாயிருப்போம் என்று சொல்லி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ின்பு கூட்டத்தை அனுப்பிவி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పొల్లో కొరింథులో నున్నప్పుడు జరిగినదేమనగా, పౌలు పైప్రదేశములలో సంచరించి ఎఫెసునకు వచ్చికొంద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ష్యులను చూచిమీరు విశ్వసించినప్పుడు పరిశుద్ధాత్మను పొందితిరా? అన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వారుపరిశుద్ధాత్ముడున్నాడన్న సంగతియే మేము వినలేద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ప్పుడతడుఆలాగైతే మీరు దేనినిబట్టి బాప్తిస్మము పొందితిరని అడుగగా వారుయోహాను బాప్తిస్మమునుబట్టియ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ందుకు పౌలుయోహాను తన వెనుక వచ్చువానియందు, అనగా యేసు నందు విశ్వాసముంచవలెనని ప్రజలతో చెప్పుచు, మ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స్సు విషయమైన బాప్తిస్మమిచ్చె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వారు ఆ మాటలు విని ప్రభువైన యేసు నామమున బాప్తిస్మము పొంద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తరువాత పౌలు వారిమీద చేతులుంచగా పరిశుద్ధాత్మ వారిమీదికి వచ్చెను. అప్పుడు వారు భాషలతో మాటలాడ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చించుటకును మొదలు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ందరు ఇంచుమించు పండ్రెండుగురు పురుష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తరువాత అతడు సమాజమందిరములోనికి వెళ్లి ప్రసం గించుచు, దేవుని రాజ్యమును గూర్చి తర్కించ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ప్పించుచు, ధైర్యముగా మాటలాడుచు మూడు నెలలు గడి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యితే కొందరు కఠినపరచబడినవారై యొప్పుకొనక, జనసమూహము ఎదుట ఈ మార్గమును దూషించుచున్నందున అతడ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, శిష్యులను ప్రత్యేకపరచుకొని ప్రతిదినము తుర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రెండేండ్లవరకు ఈలాగున జరిగెను గనుక యూదులేమి గ్రీసుదేశస్థులేమి ఆసియలో కాపురమున్న వారందరును ప్రభు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క్యము వి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దేవుడు పౌలుచేత విశేషమైన అద్భుత ములను చేయించ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తని శరీరమునకు తగిలిన చేతి గుడ్డలైనను నడికట్లయినను రోగులయొద్దకు తెచ్చినప్పుడు రోగముల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ెను, దయ్యములు కూడ వదలి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ుడు దేశసంచారులును మాంత్రికులునైన కొందరు యూదులుపౌలు ప్రకటించు యేసు తోడు మిమ్మును ఉచ్చాట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చున్నానను మాట చెప్పి, దయ్యములు పట్టినవారిమీద ప్రభువైన యే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ూదుడైన స్కెవయను ఒక ప్రధానయాజకుని కుమారులు ఏడుగురు ఆలాగు చేయ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ందుకు ఆ దయ్యము నేను యేసును గుర్తెరుగుదును, పౌలునుకూడ ఎరుగుదును, గాని మీరెవరని అడుగ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ఆ దయ్యముపట్టినవాడు ఎగిరి, వారిమీద పడి, వారిలో ఇద్దరిని లొంగదీసి గెలిచెను; అందుచేత వారు దిగంబరుల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యము తగిలి ఆ యింటనుండి పారి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ఈ సంగతి ఎఫెసులో కాపురమున్న సమస్తమైన యూదు లకును గ్రీసు దేశస్థులకును తెలియవచ్చినప్పుడు వారికంద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ము కలిగెను గనుక ప్రభువైన యేసు నామము ఘన పర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ిశ్వసించినవారు అనేకులు వచ్చి, తాము చేసినవాటిని తెలియజేసియొప్ప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రియు మాంత్రిక విద్య అభ్యసించినవారు అనేకులు తమ పుస్తకములు తెచ్చి, అందరియెదుట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్చివేసిరి. వారు లెక్క చూడగా వాటి వెల యేబదివేల వెండి రూకల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ఇంత ప్రభా వముతో ప్రభువు వాక్యము ప్రబలమై వ్యాప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ఈలాగు జరిగిన తరువాత పౌలు మాసిదోనియ అకయ దేశముల మార్గమునవచ్చి యెరూషలేమునకు వెళ్లవలెనని మన స్స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ద్దేశించినేనక్కడికి వెళ్లిన తరువాత రోమాకూడ చూడవలెనని అను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ప్పుడు తనకు పరిచర్యచేయు వారిలో తిమోతి ఎరస్తు అను వారి నిద్దరిని మాసిదోనియకు పంపి, తాను ఆసియ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తకాలము నిలిచి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ఆ కాలమందు క్రీస్తు మార్గమునుగూర్చి చాల అల్లరి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ఏలాగనగాదేమేత్రియను ఒక కంసాలి అర్తెమిదేవికి వెండి గుళ్లను చేయించుటవలన ఆ పని వారికి మిగుల లాభ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ుగజ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అతడు వారిని అట్టి పనిచేయు ఇతరులను గుంపుకూర్చి అయ్యలారా, యీ పనివలన మనకు జీవనము బహు బాగుగా జరుగ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దని మీకు తెలి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అయితే చేతులతో చేయబడినవి దేవతలు కావని యీ పౌలు చెప్పి, ఎఫెసులో మాత్రము కాదు, దాదాపు ఆసియయందంతట బహ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 మును ఒప్పించి, త్రిప్పియున్న సంగతి మీరు చూచియు వినియు న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మరియు ఈ మన వృత్తియందు లక్ష్యము తప్పిపోవుటయే గాక, మహాదేవియైన అర్తెమి దేవియొక్క గుడి క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ృణీకరింపబడి, ఆసియయందంత టను భూలోకమందును పూజింపబడుచున్న ఈమెయొక్క గొప్పతనము తొలగిపోవ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యముతోచుచున్నదని వార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ు విని రౌద్రముతో నిండిన వారైఎఫెసీయుల అర్తెమిదేవి మహాదేవి అని కేకలువేస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పట్టణము బహు గలిబిలిగా ఉండెను. మరియు వారు పౌలుతో ప్రయాణమై వచ్చిన మాసిదోనియ వారైన గాయియ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ిస్తర్కును పట్టుకొని దొమి్మగా నాటకశాలలో చొర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పౌలు జనుల సభ యొద్దకు వెళ్లదలచెను, గాని శిష్యులు వెళ్లనియ్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రియు ఆసియ దేశాధికారులలో కొందరు అతనికి స్నేహి తులైయుండి అతనియొద్దకు వర్తమానము పంపినీవు నాట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ాలలోనికి వెళ్లవద్దని అతని వేడుకొ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ఆ సభ గలిబిలిగా ఉండెను గనుక కొందరీలాగున, కొందరాలాగున కేకలువేసిరి; తామెందు నిమిత్తము కూడుకొనిర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ాల మందికి తెలి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ప్పుడు యూదులు అలెక్సంద్రును ముందుకు త్రోయగా కొందరు సమూహములో నుండి అతనిని ఎదుటికి తె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లెక్సంద్రు సైగచేసి జనులతో సమాధానము చెప్పుకొనవలెనని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అయితే అతడు యూదుడని వారు తెలిసికొనినప్పుడు అందరును ఏకశబ్దముతో రెండు గంటలసేపుఎఫెసీయుల అర్తెమిదే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హాదేవి అని కేకలు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ంతట కరణము సమూహమును సముదాయించిఎఫెసీయులారా, ఎఫె సీయుల పట్టణము అర్తెమి మహాదేవిక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యుపతియొద్దనుండి పడిన మూర్తికిని పాలకురాలై యున్నదని తెలియని వాడెవ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ఈ సంగతులు నిరాక్షేపమైనవి గనుక మీరు శాంతము కలిగి ఏదియు ఆతురపడి చేయకుండుట అవశ్య క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మీరు ఈ మనుష్యులను తీసికొనివచ్చితిరి. వీరు గుడి దోచినవారు కారు, మన దేవతను దూషింపన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దేమేత్రికిని అతనితోకూడనున్న కమసాలులకును ఎవని మీదనైనను వ్యవహారమేదైన ఉన్నయెడల న్యాయసభ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ుగుచున్నవి, అధిపతులు ఉన్నారు గనుక వారు ఒకరితో ఒకరు వ్యాజ్యె మాడ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యితే మీరు ఇతర సంగతులనుగూర్చి యేమైనను విచారణ చేయవలెనని యుంటే అదిక్రమమైన సభలో పరిష్కార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మనము ఈ గలిబిలినిగూర్చి చెప్పదగిన కారణమేమియు లేనందున, నేడు జరిగిన అల్లరినిగూర్చి మనలను విచార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నికి తెత్తురేమో అని భయమవుచున్నది. ఇట్లు గుంపు కూడినందుకు తగిన కారణము చెప్పజాలమని వార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అతడీలాగు చెప్పి సభను ముగ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2026-10-20T01:27:40Z</dcterms:created>
  <dcterms:modified xsi:type="dcterms:W3CDTF">2026-10-20T01:27:40Z</dcterms:modified>
  <dc:title>అపొస్తలుల కార్యములు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