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டுகிறவனும் நீர்ப்பாய்ச்சுகிறவனும் ஒன்றாயிருக்கிறார்கள்; அவனவன் தன்தன் வேலைக்குத் தக்கதாய்க் கூலியைப் பெறு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டுகிறவனும் நீர்ப்பாய்ச்சுகிறவனும் ஒன்றாயிருக்கிறார்கள்; அவனவன் தன்தன் வேலைக்குத் தக்கதாய்க் கூலியைப் பெறு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தேவனுக்கு உடன்வேலையாட்களாயிருக்கிறோம்; நீங்கள் தேவனுடைய பண்ணையும், தேவனுடைய மாளிகையுமாயிருக்கிற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அளிக்கப்பட்ட தேவகிருபையின்படியே புத்தியுள்ள சிற்பாசாரியைப்போல அஸ்திபாரம்போட்டேன். வேறொருவன் அதின்மேல் கட்டுகிறான். அவனவன் தான் அதின்மேல் இன்னவிதமாய்க் கட்டுகிறானென்று பார்க்க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அளிக்கப்பட்ட தேவகிருபையின்படியே புத்தியுள்ள சிற்பாசாரியைப்போல அஸ்திபாரம்போட்டேன். வேறொருவன் அதின்மேல் கட்டுகிறான். அவனவன் தான் அதின்மேல் இன்னவிதமாய்க் கட்டுகிறானென்று பார்க்கக்கட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அளிக்கப்பட்ட தேவகிருபையின்படியே புத்தியுள்ள சிற்பாசாரியைப்போல அஸ்திபாரம்போட்டேன். வேறொருவன் அதின்மேல் கட்டுகிறான். அவனவன் தான் அதின்மேல் இன்னவிதமாய்க் கட்டுகிறானென்று பார்க்கக்க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ோடப்பட்டிருக்கிற அஸ்திபாரமாகிய இயேசுகிறிஸ்துவை அல்லாமல் வேறே அஸ்திபாரத்தைப் போட ஒருவனாலும் கூட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ோடப்பட்டிருக்கிற அஸ்திபாரமாகிய இயேசுகிறிஸ்துவை அல்லாமல் வேறே அஸ்திபாரத்தைப் போட ஒருவனாலும் கூட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் அந்த அஸ்திபாரத்தின்மேல் பொன், வெள்ளி, விலையேறப்பெற்ற கல், மரம், புல், வைக்கோல் ஆகிய இவைகளைக் கட்டி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் அந்த அஸ்திபாரத்தின்மேல் பொன், வெள்ளி, விலையேறப்பெற்ற கல், மரம், புல், வைக்கோல் ஆகிய இவைகளைக் கட்டின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வனுடைய வேலைப்பாடு வெளியாகும்; நாளானது அதை விளங்கப்பண்ணும். ஏனெனில் அது அக்கினியினாலே வெளிப்படுத்தப்படும்; அவனவனுடைய வேலைப்பாடு எத்தன்மையுள்ளதென்று அக்கினியானது பரிசோத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வனுடைய வேலைப்பாடு வெளியாகும்; நாளானது அதை விளங்கப்பண்ணும். ஏனெனில் அது அக்கினியினாலே வெளிப்படுத்தப்படும்; அவனவனுடைய வேலைப்பாடு எத்தன்மையுள்ளதென்று அக்கினியானது பரிசோத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மேல் ஒருவன் கட்டினது நிலைத்தால், அவன் கூலியைப் பெற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கட்டினது வெந்துபோனால், அவன் நஷ்டமடைவான்; அவனோ இரட்சிக்கப்படுவான்; அதுவும் அக்கினியிலகப்பட்டுத் தப்பினதுபோல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கட்டினது வெந்துபோனால், அவன் நஷ்டமடைவான்; அவனோ இரட்சிக்கப்படுவான்; அதுவும் அக்கினியிலகப்பட்டுத் தப்பினதுபோல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வனுடைய ஆலயமயிருக்கிறீர்களென்றும், தேவனுடைய ஆவி உங்களில் வாசமாயிருக்கிறாரென்றும் அறியாதிருக்கிறீர்களா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தேவனுடைய ஆலயத்தைக்கெடுத்தால், அவனை தேவன் கெடுப்பார்; தேவனுடைய ஆலயம் பரிசுத்தமாயிருக்கிறது; நீங்களே அந்த ஆலய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தேவனுடைய ஆலயத்தைக்கெடுத்தால், அவனை தேவன் கெடுப்பார்; தேவனுடைய ஆலயம் பரிசுத்தமாயிருக்கிறது; நீங்களே அந்த ஆலய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தன்னைத்தானே வஞ்சியாதிருப்பானாக, இவ்வுலகத்திலே உங்களிலொருவன் தன்னை ஞானியென்று எண்ணினால் அவன் ஞானியாகும்படிக்குப் பைத்தியக்காரனாக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தன்னைத்தானே வஞ்சியாதிருப்பானாக, இவ்வுலகத்திலே உங்களிலொருவன் தன்னை ஞானியென்று எண்ணினால் அவன் ஞானியாகும்படிக்குப் பைத்தியக்காரனாக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ுலகத்தின் ஞானம் தேவனுக்கு முன்பாகப் பைத்தியமாயிருக்கிறது. அப்படியே, ஞானிகளை அவர்களுடைய தந்திரத்திலே பிடிக்கிறாரென்ற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ுலகத்தின் ஞானம் தேவனுக்கு முன்பாகப் பைத்தியமாயிருக்கிறது. அப்படியே, ஞானிகளை அவர்களுடைய தந்திரத்திலே பிடிக்கிறாரென்ற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களுடைய சிந்தனைகள் வீணாயிருக்கிறதென்று கர்த்தர் அறிந்திருக்கிறாரென்றும் எழுதிய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களுடைய சிந்தனைகள் வீணாயிருக்கிறதென்று கர்த்தர் அறிந்திருக்கிறாரென்றும் எழுதி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ஒருவனும் மனுஷரைக்குறித்து மேன்மைபாராட்டாதிருப்பானாக; எல்லாம் உங்களுடையதே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வுலாகிலும், அப்பொல்லோவாகிலும், கேபாவாகிலும், உலகமாகிலும், ஜீவனாகிலும் மரணமாகிலும், நிகழ்காரியங்களாகிலும், வருங்காரியங்களாகிலும், எல்லாம் உங்களுடையது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ிறிஸ்துவினுடையவர்கள்; கிறிஸ்து தேவனுடையவ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சகோதரரே, நான் உங்களை ஆவிக்குரியவர்களென்று எண்ணி உங்களுடனே பேசக்கூடாமல், மாம்சத்துக்குரியவர்களென்றும், கிறிஸ்துவுக்குள் குழந்தைகளென்றும் எண்ணிப் பேசவேண்டியத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சகோதரரே, நான் உங்களை ஆவிக்குரியவர்களென்று எண்ணி உங்களுடனே பேசக்கூடாமல், மாம்சத்துக்குரியவர்களென்றும், கிறிஸ்துவுக்குள் குழந்தைகளென்றும் எண்ணிப் பேசவேண்டியத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பெலனில்லாதவர்களானதால், உங்களுக்குப் போஜனங்கொடாமல், பாலைக் குடிக்கக்கொடுத்தேன்; இன்னமும் நீங்கள் மாம்சத்துக்குரியவர்களாயிருக்கிறபடியால், இப்பொழுதும் உங்களுக்குப் பெலன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பெலனில்லாதவர்களானதால், உங்களுக்குப் போஜனங்கொடாமல், பாலைக் குடிக்கக்கொடுத்தேன்; இன்னமும் நீங்கள் மாம்சத்துக்குரியவர்களாயிருக்கிறபடியால், இப்பொழுதும் உங்களுக்குப் பெலன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றாமையும் வாக்குவாதமும் பேதகங்களும் உங்களுக்குள் இருக்கிறபடியால், நீங்கள் மாம்சத்திற்குரியவர்களாயிருந்து மனுஷமார்க்கமாய் நடக்கிறீர்களல்லவா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றாமையும் வாக்குவாதமும் பேதகங்களும் உங்களுக்குள் இருக்கிறபடியால், நீங்கள் மாம்சத்திற்குரியவர்களாயிருந்து மனுஷமார்க்கமாய் நடக்கிறீர்களல்லவ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் நான் பவுலைச் சேர்ந்தவனென்றும், வேறொருவன் நான் அப்பொல்லோவைச் சேர்ந்தவனென்றும் சொல்லுகிறபடியால் நீங்கள் மாம்சத்திற்குரியவர்களல்லவ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் நான் பவுலைச் சேர்ந்தவனென்றும், வேறொருவன் நான் அப்பொல்லோவைச் சேர்ந்தவனென்றும் சொல்லுகிறபடியால் நீங்கள் மாம்சத்திற்குரியவர்களல்லவ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வுல் யார்? அப்பொல்லோ யார்? கர்த்தர் அவனவனுக்கு அருள் அளித்தபடியே நீங்கள் விசுவாசிக்கிறதற்கு ஏதுவாயிருந்த ஊழியக்காரர்தான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வுல் யார்? அப்பொல்லோ யார்? கர்த்தர் அவனவனுக்கு அருள் அளித்தபடியே நீங்கள் விசுவாசிக்கிறதற்கு ஏதுவாயிருந்த ஊழியக்காரர்தான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நட்டேன், அப்பொல்லோ நீர்ப்பாய்ச்சினான், தேவனே விளையச்செய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ிருக்க, நடுகிறவனாலும் ஒன்றுமில்லை, நீர்ப்பாய்ச்சுகிறவனாலும் ஒன்றுமில்லை, விளையச்செய்கிற தேவனாலே எல்லாமா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ிருக்க, நடுகிறவனாலும் ஒன்றுமில்லை, நீர்ப்பாய்ச்சுகிறவனாலும் ஒன்றுமில்லை, விளையச்செய்கிற தேவனாலே எல்லாம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ે વ્યક્તિ વાવે છે અને જે વ્યક્તિ જળ સિંચે છે તેમનો હેતુ તો સરખો જ છે. અને પ્રત્યેક વ્યક્તિ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કામનો બદલો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પણે દેવ માટેના સહકાર્યકરો છીએ અને તમે દેવની માલિકીનું ખેતર છો. અને તમે દેવની માલિકીનું મકાન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ક કુશળ કારીગરની જેમ મેં મકાનનો પાયો નાખ્યો. આમ કરવા માટે મેં દેવે આપેલા કૃપાદાનનો ઉપયો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બીજા લોકો તે પાયા પર બાંધકામ કરી રહ્યા છે. પણ દરેક વ્યક્તિએ તે કેવી રીતે બાંધે છે તેની કાળ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ાયાનું તો ક્યારનું ય ચણતર થઈ યૂક્યું છે. કોઈ પણ વ્યક્તિ બીજો પાયો બનાવી શકે નહિ. પાયો ક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યારનો ય ચણાઈ ચૂક્યો છે તે ઈસુ ખ્રિસ્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પાયા પર વ્યક્તિ સોનું, ચાંદી, સમૂલ્ય પથ્થર, લાકડું ઘાસ કે પરાળ વગેરેનો ઉપયોગ કરીને બાંધ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પ્રત્યેક વ્યક્તિ જે કામ કરશે તે સ્પષ્ટપણે દેખાશે કારણ કે તે દિવસ તેને પ્રગટ કરશ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અગ્રિની જવાળાઓ સહિત પ્રગટ થશે અને અગ્રિ પ્રત્યેક વ્યક્તિના કાર્યને પાર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ો કોઈ પણ વ્યક્તિનું મકાન તેના પાયા પર ટકશે તો તે વ્યક્તિને તેનો બદલો મ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જો તે વ્યક્તિનું મકાન આગમાં બળી જશે તો તેને નુકશાન ભોગવવું પડશે. તે વ્યક્તિ બચી તો જ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તે અજ્ઞિમાંથી તેની જાતને બચાવ્યા જેવુ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ારે જાણવું જોઈએ કે તમે પોતે જ દેવનું મંદિર છો. દેવનો આત્મા તમારામાં નિવાસ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ો કોઈ પણ વ્યક્તિ દેવના મંદિરનો વિનાશ કરશે તો દેવ તે વ્યક્તિનો વિનાશ કરશે. શા માટે?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ું મંદિર પવિત્ર છે. તમે પોતે જ દેવનું મંદિર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મારી જાતને મૂર્ખ ન બનાવો. જો તમારામાંનો કોઈ એમ વિચારે કે દુનિયામાં તે જ્ઞાની છે, તો તેણે જ્ઞ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વા મૂર્ખ બનવું. પછી જ તે વ્યક્તિ વાસ્તવમાં જ્ઞાની બની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શા માટે? કારણ કે આ દુનિયાનું જ્ઞાન તો દેવ માટે મૂર્ખતા સમાન છે કારણ કે તે શાસ્ત્રલેખમાં લખેલ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“તે જ્ઞાની માણસોને જ્યારે તેઓ પ્રપંચો કરે છે, ત્યારે પકડ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શાસ્ત્રલેખોમાં તો આવું પણ લખેલું છે કે, “પ્રભુ જ્ઞાની માણસોને વિચારોને જાણે છે. તે એમ પણ જાણ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ેમના વિચારોનું કશું જ મૂલ્ય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થી તમારે માણસો વિષે બડાશ મારવી જાઈએ નહિ. દરેક વસ્તુઓ તમારી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ાઉલ, અપોલોસ અને કેફા: વિશ્વ, જીવન, મૃત્યુ, વર્તમાન તેમજ ભવિષ્ય-આ બધી જ વસ્તુઓ તમા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ને તમે ખ્રિસ્તના છો અને ખ્રિસ્ત દેવન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ભાઈઓ અને બહેનો, ભૂતકાળમાં હું તમારી સાથે વાતચીત નહોતો કરી શક્યો જે રીતે હું આધ્યાત્મિક માણસો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તચીત કરું છું. મારે તમારી સાથે દુન્યવી માણસોની રીતે વાતચીત કરવી પડેલી-ખ્રિસ્તમાં બાળકોની જે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 શિક્ષણ મેં તમને આપેલું તે દૂધ જેવું હતું, અને નક્કર આહાર જેવું ન હતું. મેં આમ કર્યુ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ક્કર આહાર માટે તમે તૈયાર ન હતા. અને અત્યારે પણ તમે નક્કર આહાર માટે તૈય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જુ સુધી તમે આધ્યાત્મિક માનવી નથી. તમારામાં ઈર્ષ્યા અને વિવાદ છે. આ દર્શાવે છે કે તમે આધ્યાત્મિ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્યા નથી. તમે તો દુન્યવી માણસો જેવું જ વર્તન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ારામાંનો એક કહે છે કે, “હું પાઉલને અનુસરું છું.” અને કોઈ વ્યક્તિ કહે છે કે, “હું અપોલોસ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રું છું.” જ્યારે તમે આવી બાબતો કહો છો, ત્યારે તમે દુન્યવી માણસો જેવું જ વર્તન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શું આપોલોસ મહત્વપૂર્ણ છે? ના! શું પાઉલ મહત્વપૂર્ણ છે? ના! અમે તો ફક્ત દેવના સેવકો છીએ જેણ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કરવામાં મદદ કરી. અમારામાંના પ્રત્યેક જણે દેવે અમને જે કામ સોંપ્યું હતું તે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ેં બીજ વાવ્યાં અને અપોલોસે તેને પાણી સિંચ્ચુ. પરંતુ દેવે તે બીજ અંકુરિત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જે વ્યક્તિ વાવણી કરે છે તે મહત્વપૂર્ણ નથી. અને જે વ્યક્તિ જળસિંચન કરે છે તે પણ મહત્વપૂર્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ફક્ત દેવ જ મહત્વપૂર્ણ છે, કારણ કે તે જ બીજને અંકુરિત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2026-10-21T10:24:27Z</dcterms:created>
  <dcterms:modified xsi:type="dcterms:W3CDTF">2026-10-21T10:24:27Z</dcterms:modified>
  <dc:title>૧ કરિંથીઓને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