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presProps" Target="presProps.xml"/>
  <Relationship Id="rId14" Type="http://schemas.openxmlformats.org/officeDocument/2006/relationships/viewProps" Target="viewProps.xml"/>
  <Relationship Id="rId15"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2230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FFFFFF">
                    <a:alpha val="100000"/>
                  </a:srgbClr>
                </a:solidFill>
                <a:latin typeface="Roboto"/>
              </a:rPr>
              <a:t><![CDATA[துதிப் பாடல்கள்]]></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190500" y="0"/>
          <a:ext cx="9144000" cy="5143500"/>
          <a:chOff x="190500" y="0"/>
          <a:chExt cx="9144000" cy="5143500"/>
        </a:xfrm>
      </p:grpSpPr>
      <p:sp>
        <p:nvSpPr>
          <p:cNvPr id="2" name=""/>
          <p:cNvSpPr txBox="1"/>
          <p:nvPr/>
        </p:nvSpPr>
        <p:spPr>
          <a:xfrm>
            <a:off x="190500" y="0"/>
            <a:ext cx="8763000" cy="4572000"/>
          </a:xfrm>
          <a:prstGeom prst="rect">
            <a:avLst/>
          </a:prstGeom>
          <a:noFill/>
        </p:spPr>
        <p:txBody>
          <a:bodyPr anchor="t" anchorCtr="0" rtlCol="0" vert="horz" bIns="45720" lIns="91440" rIns="91440" tIns="45720">
            <a:spAutoFit/>
          </a:bodyPr>
          <a:lstStyle/>
          <a:p>
            <a:pPr algn="l" rtl="0" fontAlgn="t" marL="0" marR="0" indent="0" lvl="0">
              <a:lnSpc>
                <a:spcPct val="125000"/>
              </a:lnSpc>
              <a:spcBef>
                <a:spcPts val="0"/>
              </a:spcBef>
              <a:spcAft>
                <a:spcPts val="0"/>
              </a:spcAft>
            </a:pPr>
            <a:r>
              <a:rPr lang="en-US" b="1" strike="noStrike" sz="3600" spc="0" u="none" cap="none">
                <a:solidFill>
                  <a:srgbClr val="FFFFFF">
                    <a:alpha val="100000"/>
                  </a:srgbClr>
                </a:solidFill>
                <a:latin typeface="Roboto"/>
              </a:rPr>
              <a:t><![CDATA[ஒருவரும் சேர கூடாத ஒளியில் வாசம் செய்பவரே (2)
நீரே பரிசுத்த தெய்வம் (2)
நீரே நீர் மாத்ரமே (2)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Roboto"/>
              </a:rPr>
              <a:t><![CDATA[துதிப் பாடல்கள்]]></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190500" y="0"/>
          <a:ext cx="9144000" cy="5143500"/>
          <a:chOff x="190500" y="0"/>
          <a:chExt cx="9144000" cy="5143500"/>
        </a:xfrm>
      </p:grpSpPr>
      <p:sp>
        <p:nvSpPr>
          <p:cNvPr id="2" name=""/>
          <p:cNvSpPr txBox="1"/>
          <p:nvPr/>
        </p:nvSpPr>
        <p:spPr>
          <a:xfrm>
            <a:off x="190500" y="0"/>
            <a:ext cx="8763000" cy="4572000"/>
          </a:xfrm>
          <a:prstGeom prst="rect">
            <a:avLst/>
          </a:prstGeom>
          <a:noFill/>
        </p:spPr>
        <p:txBody>
          <a:bodyPr anchor="t" anchorCtr="0" rtlCol="0" vert="horz" bIns="45720" lIns="91440" rIns="91440" tIns="45720">
            <a:spAutoFit/>
          </a:bodyPr>
          <a:lstStyle/>
          <a:p>
            <a:pPr algn="l" rtl="0" fontAlgn="t" marL="0" marR="0" indent="0" lvl="0">
              <a:lnSpc>
                <a:spcPct val="125000"/>
              </a:lnSpc>
              <a:spcBef>
                <a:spcPts val="0"/>
              </a:spcBef>
              <a:spcAft>
                <a:spcPts val="0"/>
              </a:spcAft>
            </a:pPr>
            <a:r>
              <a:rPr lang="en-US" b="1" strike="noStrike" sz="3600" spc="0" u="none" cap="none">
                <a:solidFill>
                  <a:srgbClr val="FFFFFF">
                    <a:alpha val="100000"/>
                  </a:srgbClr>
                </a:solidFill>
                <a:latin typeface="Roboto"/>
              </a:rPr>
              <a:t><![CDATA[ஒருவரும் சேர கூடாத ஒளியில் வாசம் செய்பவரே (2)
நீரே பரிசுத்த தெய்வம் (2)
நீரே நீர் மாத்ரமே (2)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Roboto"/>
              </a:rPr>
              <a:t><![CDATA[துதிப் பாடல்கள்]]></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190500" y="0"/>
          <a:ext cx="9144000" cy="5143500"/>
          <a:chOff x="190500" y="0"/>
          <a:chExt cx="9144000" cy="5143500"/>
        </a:xfrm>
      </p:grpSpPr>
      <p:sp>
        <p:nvSpPr>
          <p:cNvPr id="2" name=""/>
          <p:cNvSpPr txBox="1"/>
          <p:nvPr/>
        </p:nvSpPr>
        <p:spPr>
          <a:xfrm>
            <a:off x="190500" y="0"/>
            <a:ext cx="8763000" cy="4572000"/>
          </a:xfrm>
          <a:prstGeom prst="rect">
            <a:avLst/>
          </a:prstGeom>
          <a:noFill/>
        </p:spPr>
        <p:txBody>
          <a:bodyPr anchor="t" anchorCtr="0" rtlCol="0" vert="horz" bIns="45720" lIns="91440" rIns="91440" tIns="45720">
            <a:spAutoFit/>
          </a:bodyPr>
          <a:lstStyle/>
          <a:p>
            <a:pPr algn="l" rtl="0" fontAlgn="t" marL="0" marR="0" indent="0" lvl="0">
              <a:lnSpc>
                <a:spcPct val="125000"/>
              </a:lnSpc>
              <a:spcBef>
                <a:spcPts val="0"/>
              </a:spcBef>
              <a:spcAft>
                <a:spcPts val="0"/>
              </a:spcAft>
            </a:pPr>
            <a:r>
              <a:rPr lang="en-US" b="1" strike="noStrike" sz="3600" spc="0" u="none" cap="none">
                <a:solidFill>
                  <a:srgbClr val="FFFFFF">
                    <a:alpha val="100000"/>
                  </a:srgbClr>
                </a:solidFill>
                <a:latin typeface="Roboto"/>
              </a:rPr>
              <a:t><![CDATA[பரிசுத்தர் நீர் பரிசுத்தர் (4)
நீரே நீர் மாத்ரமே (தெய்வமே) (2)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Roboto"/>
              </a:rPr>
              <a:t><![CDATA[துதிப் பாடல்கள்]]></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190500" y="0"/>
          <a:ext cx="9144000" cy="5143500"/>
          <a:chOff x="190500" y="0"/>
          <a:chExt cx="9144000" cy="5143500"/>
        </a:xfrm>
      </p:grpSpPr>
      <p:sp>
        <p:nvSpPr>
          <p:cNvPr id="2" name=""/>
          <p:cNvSpPr txBox="1"/>
          <p:nvPr/>
        </p:nvSpPr>
        <p:spPr>
          <a:xfrm>
            <a:off x="190500" y="0"/>
            <a:ext cx="8763000" cy="4572000"/>
          </a:xfrm>
          <a:prstGeom prst="rect">
            <a:avLst/>
          </a:prstGeom>
          <a:noFill/>
        </p:spPr>
        <p:txBody>
          <a:bodyPr anchor="t" anchorCtr="0" rtlCol="0" vert="horz" bIns="45720" lIns="91440" rIns="91440" tIns="45720">
            <a:spAutoFit/>
          </a:bodyPr>
          <a:lstStyle/>
          <a:p>
            <a:pPr algn="l" rtl="0" fontAlgn="t" marL="0" marR="0" indent="0" lvl="0">
              <a:lnSpc>
                <a:spcPct val="125000"/>
              </a:lnSpc>
              <a:spcBef>
                <a:spcPts val="0"/>
              </a:spcBef>
              <a:spcAft>
                <a:spcPts val="0"/>
              </a:spcAft>
            </a:pPr>
            <a:r>
              <a:rPr lang="en-US" b="1" strike="noStrike" sz="3600" spc="0" u="none" cap="none">
                <a:solidFill>
                  <a:srgbClr val="FFFFFF">
                    <a:alpha val="100000"/>
                  </a:srgbClr>
                </a:solidFill>
                <a:latin typeface="Roboto"/>
              </a:rPr>
              <a:t><![CDATA[ஒருவரும் சேர கூடாத ஒளியில் வாசம் செய்பவரே (2)
நீரே பரிசுத்த தெய்வம் (2)
நீரே நீர் மாத்ரமே (2)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Roboto"/>
              </a:rPr>
              <a:t><![CDATA[துதிப் பாடல்கள்]]></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190500" y="0"/>
          <a:ext cx="9144000" cy="5143500"/>
          <a:chOff x="190500" y="0"/>
          <a:chExt cx="9144000" cy="5143500"/>
        </a:xfrm>
      </p:grpSpPr>
      <p:sp>
        <p:nvSpPr>
          <p:cNvPr id="2" name=""/>
          <p:cNvSpPr txBox="1"/>
          <p:nvPr/>
        </p:nvSpPr>
        <p:spPr>
          <a:xfrm>
            <a:off x="190500" y="0"/>
            <a:ext cx="8763000" cy="4572000"/>
          </a:xfrm>
          <a:prstGeom prst="rect">
            <a:avLst/>
          </a:prstGeom>
          <a:noFill/>
        </p:spPr>
        <p:txBody>
          <a:bodyPr anchor="t" anchorCtr="0" rtlCol="0" vert="horz" bIns="45720" lIns="91440" rIns="91440" tIns="45720">
            <a:spAutoFit/>
          </a:bodyPr>
          <a:lstStyle/>
          <a:p>
            <a:pPr algn="l" rtl="0" fontAlgn="t" marL="0" marR="0" indent="0" lvl="0">
              <a:lnSpc>
                <a:spcPct val="125000"/>
              </a:lnSpc>
              <a:spcBef>
                <a:spcPts val="0"/>
              </a:spcBef>
              <a:spcAft>
                <a:spcPts val="0"/>
              </a:spcAft>
            </a:pPr>
            <a:r>
              <a:rPr lang="en-US" b="1" strike="noStrike" sz="3600" spc="0" u="none" cap="none">
                <a:solidFill>
                  <a:srgbClr val="FFFFFF">
                    <a:alpha val="100000"/>
                  </a:srgbClr>
                </a:solidFill>
                <a:latin typeface="Roboto"/>
              </a:rPr>
              <a:t><![CDATA[பரிசுத்தர் நீர் பரிசுத்தர் (4)
நீரே நீர் மாத்ரமே (தெய்வமே) (2) 
நீரே நீர் மாத்ரமே (தெய்வமே) (2) இயேசுவே
நீரே நீர் மாத்ரமே (ராஜனே) (2) 
நீரே நீர் மாத்ரமே (எங்கள் தெய்வமே) (2)
நீரே நீர் மாத்ரமே (தெய்வமே) (2)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Roboto"/>
              </a:rPr>
              <a:t><![CDATA[துதிப் பாடல்கள்]]></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190500" y="0"/>
          <a:ext cx="9144000" cy="5143500"/>
          <a:chOff x="190500" y="0"/>
          <a:chExt cx="9144000" cy="5143500"/>
        </a:xfrm>
      </p:grpSpPr>
      <p:sp>
        <p:nvSpPr>
          <p:cNvPr id="2" name=""/>
          <p:cNvSpPr txBox="1"/>
          <p:nvPr/>
        </p:nvSpPr>
        <p:spPr>
          <a:xfrm>
            <a:off x="190500" y="0"/>
            <a:ext cx="8763000" cy="4572000"/>
          </a:xfrm>
          <a:prstGeom prst="rect">
            <a:avLst/>
          </a:prstGeom>
          <a:noFill/>
        </p:spPr>
        <p:txBody>
          <a:bodyPr anchor="t" anchorCtr="0" rtlCol="0" vert="horz" bIns="45720" lIns="91440" rIns="91440" tIns="45720">
            <a:spAutoFit/>
          </a:bodyPr>
          <a:lstStyle/>
          <a:p>
            <a:pPr algn="l" rtl="0" fontAlgn="t" marL="0" marR="0" indent="0" lvl="0">
              <a:lnSpc>
                <a:spcPct val="125000"/>
              </a:lnSpc>
              <a:spcBef>
                <a:spcPts val="0"/>
              </a:spcBef>
              <a:spcAft>
                <a:spcPts val="0"/>
              </a:spcAft>
            </a:pPr>
            <a:r>
              <a:rPr lang="en-US" b="1" strike="noStrike" sz="3600" spc="0" u="none" cap="none">
                <a:solidFill>
                  <a:srgbClr val="FFFFFF">
                    <a:alpha val="100000"/>
                  </a:srgbClr>
                </a:solidFill>
                <a:latin typeface="Roboto"/>
              </a:rPr>
              <a:t><![CDATA[எல்லாவற்றிலும் நீர் மேலானவர்
எல்லோரிலும் பெரியவர்
சகலவற்றையும் சிருஷ்டித்தவர்
சர்வ வல்லவரே
எல்லாவற்றிலும் நீர் மேலானவர்
எல்லோரிலும் பெரியவர்
சகலவற்றையும் சிருஷ்டித்தவர்
சர்வ வல்லவரே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Roboto"/>
              </a:rPr>
              <a:t><![CDATA[துதிப் பாடல்கள்]]></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190500" y="0"/>
          <a:ext cx="9144000" cy="5143500"/>
          <a:chOff x="190500" y="0"/>
          <a:chExt cx="9144000" cy="5143500"/>
        </a:xfrm>
      </p:grpSpPr>
      <p:sp>
        <p:nvSpPr>
          <p:cNvPr id="2" name=""/>
          <p:cNvSpPr txBox="1"/>
          <p:nvPr/>
        </p:nvSpPr>
        <p:spPr>
          <a:xfrm>
            <a:off x="190500" y="0"/>
            <a:ext cx="8763000" cy="4572000"/>
          </a:xfrm>
          <a:prstGeom prst="rect">
            <a:avLst/>
          </a:prstGeom>
          <a:noFill/>
        </p:spPr>
        <p:txBody>
          <a:bodyPr anchor="t" anchorCtr="0" rtlCol="0" vert="horz" bIns="45720" lIns="91440" rIns="91440" tIns="45720">
            <a:spAutoFit/>
          </a:bodyPr>
          <a:lstStyle/>
          <a:p>
            <a:pPr algn="l" rtl="0" fontAlgn="t" marL="0" marR="0" indent="0" lvl="0">
              <a:lnSpc>
                <a:spcPct val="125000"/>
              </a:lnSpc>
              <a:spcBef>
                <a:spcPts val="0"/>
              </a:spcBef>
              <a:spcAft>
                <a:spcPts val="0"/>
              </a:spcAft>
            </a:pPr>
            <a:r>
              <a:rPr lang="en-US" b="1" strike="noStrike" sz="3600" spc="0" u="none" cap="none">
                <a:solidFill>
                  <a:srgbClr val="FFFFFF">
                    <a:alpha val="100000"/>
                  </a:srgbClr>
                </a:solidFill>
                <a:latin typeface="Roboto"/>
              </a:rPr>
              <a:t><![CDATA[உம்மைப்போல் வேறொரு தெய்வம் இல்லை
நீரே நீர் மாத்ரமே
உம்மைப்போல் வேறொரு தெய்வம் இல்லை
நீரே நீர் மாத்ரமே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Roboto"/>
              </a:rPr>
              <a:t><![CDATA[துதிப் பாடல்கள்]]></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190500" y="0"/>
          <a:ext cx="9144000" cy="5143500"/>
          <a:chOff x="190500" y="0"/>
          <a:chExt cx="9144000" cy="5143500"/>
        </a:xfrm>
      </p:grpSpPr>
      <p:sp>
        <p:nvSpPr>
          <p:cNvPr id="2" name=""/>
          <p:cNvSpPr txBox="1"/>
          <p:nvPr/>
        </p:nvSpPr>
        <p:spPr>
          <a:xfrm>
            <a:off x="190500" y="0"/>
            <a:ext cx="8763000" cy="4572000"/>
          </a:xfrm>
          <a:prstGeom prst="rect">
            <a:avLst/>
          </a:prstGeom>
          <a:noFill/>
        </p:spPr>
        <p:txBody>
          <a:bodyPr anchor="t" anchorCtr="0" rtlCol="0" vert="horz" bIns="45720" lIns="91440" rIns="91440" tIns="45720">
            <a:spAutoFit/>
          </a:bodyPr>
          <a:lstStyle/>
          <a:p>
            <a:pPr algn="l" rtl="0" fontAlgn="t" marL="0" marR="0" indent="0" lvl="0">
              <a:lnSpc>
                <a:spcPct val="125000"/>
              </a:lnSpc>
              <a:spcBef>
                <a:spcPts val="0"/>
              </a:spcBef>
              <a:spcAft>
                <a:spcPts val="0"/>
              </a:spcAft>
            </a:pPr>
            <a:r>
              <a:rPr lang="en-US" b="1" strike="noStrike" sz="3600" spc="0" u="none" cap="none">
                <a:solidFill>
                  <a:srgbClr val="FFFFFF">
                    <a:alpha val="100000"/>
                  </a:srgbClr>
                </a:solidFill>
                <a:latin typeface="Roboto"/>
              </a:rPr>
              <a:t><![CDATA[பரிசுத்தர் பரிசுத்தர் பரிசுத்தரே (4)
நீரே நீர் மாத்ரமே (தெய்வமே)
நீரே நீர் மாத்ரமே (3)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Roboto"/>
              </a:rPr>
              <a:t><![CDATA[துதிப் பாடல்கள்]]></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190500" y="0"/>
          <a:ext cx="9144000" cy="5143500"/>
          <a:chOff x="190500" y="0"/>
          <a:chExt cx="9144000" cy="5143500"/>
        </a:xfrm>
      </p:grpSpPr>
      <p:sp>
        <p:nvSpPr>
          <p:cNvPr id="2" name=""/>
          <p:cNvSpPr txBox="1"/>
          <p:nvPr/>
        </p:nvSpPr>
        <p:spPr>
          <a:xfrm>
            <a:off x="190500" y="0"/>
            <a:ext cx="8763000" cy="4572000"/>
          </a:xfrm>
          <a:prstGeom prst="rect">
            <a:avLst/>
          </a:prstGeom>
          <a:noFill/>
        </p:spPr>
        <p:txBody>
          <a:bodyPr anchor="t" anchorCtr="0" rtlCol="0" vert="horz" bIns="45720" lIns="91440" rIns="91440" tIns="45720">
            <a:spAutoFit/>
          </a:bodyPr>
          <a:lstStyle/>
          <a:p>
            <a:pPr algn="l" rtl="0" fontAlgn="t" marL="0" marR="0" indent="0" lvl="0">
              <a:lnSpc>
                <a:spcPct val="125000"/>
              </a:lnSpc>
              <a:spcBef>
                <a:spcPts val="0"/>
              </a:spcBef>
              <a:spcAft>
                <a:spcPts val="0"/>
              </a:spcAft>
            </a:pPr>
            <a:r>
              <a:rPr lang="en-US" b="1" strike="noStrike" sz="3600" spc="0" u="none" cap="none">
                <a:solidFill>
                  <a:srgbClr val="FFFFFF">
                    <a:alpha val="100000"/>
                  </a:srgbClr>
                </a:solidFill>
                <a:latin typeface="Roboto"/>
              </a:rPr>
              <a:t><![CDATA[பரிசுத்தர் பரிசுத்தர் (அவர்) பரிசுத்தரே (4)
பரிசுத்தர் பரிசுத்தர் (அவர்) பரிசுத்தரே (4)
நீரே நீர் மாத்ரமே (10)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Roboto"/>
              </a:rPr>
              <a:t><![CDATA[துதிப் பாடல்கள்]]></a:t>
            </a:r>
          </a:p>
        </p:txBody>
      </p:sp>
    </p:spTree>
  </p:cSld>
  <p:clrMapOvr>
    <a:masterClrMapping/>
  </p:clrMapOvr>
</p:sld>
</file>

<file path=ppt/theme/theme1.xml><?xml version="1.0" encoding="utf-8"?>
<a:theme xmlns:a="http://schemas.openxmlformats.org/drawingml/2006/main" name="Theme26">
  <a:themeElements>
    <a:clrScheme name="Theme2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2026-09-17T00:47:09Z</dcterms:created>
  <dcterms:modified xsi:type="dcterms:W3CDTF">2026-09-17T00:47:09Z</dcterms:modified>
  <dc:title>துதிப் பாடல்கள்</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