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presProps" Target="presProps.xml"/>
  <Relationship Id="rId121" Type="http://schemas.openxmlformats.org/officeDocument/2006/relationships/viewProps" Target="viewProps.xml"/>
  <Relationship Id="rId1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ங்களே என் உபதேசத்தைக் கேளுங்கள்; என் வாயின் வசனங்களுக்கு உங்கள் செவிகளைச் சா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யை உவமைகளால் திறப்பேன்; பூர்வகாலத்து மறைபொருள்களை வெளிப்படுத்த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நாங்கள் கேள்விப்பட்டு அறிந்தோம், எங்கள் பிதாக்கள் அவைகளை எங்களுக்குத் தெரிவ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 பலத்தையும், அவர் செய்த அவருடைய அதிசயங்களையும் விவரி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வரும் சந்ததியான பிள்ளைக்கு நாங்கள் அவைகளை மறைக்காமல், கர்த்தரின் துதிகளையும் அவருடைய பலத்தையும், அவர் செய்த அவருடைய அதிசயங்களையும் விவரிப்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 அறிவிக்கும்படி நம்முடைய பிதாக்களுக்குக் கட்டளையிட்ட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 அறிவிக்கும்படி நம்முடைய பிதாக்களுக்குக் கட்டளையி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யாக்கோபிலே சாட்சியை ஏற்படுத்தி இஸ்ரவேலிலே வேதத்தை ஸ்தாபித்து அவைகளைத் தங்கள் பிள்ளைகளுக்கு அறிவிக்கும்படி நம்முடைய பிதாக்களுக்குக் கட்டளையி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ப் பிறக்கும் பிள்ளைகளாகிய பின்சந்ததியார் அதை அறிந்துகொண்டு, அவர்கள் எழும்பித் தங்கள் பிள்ளைகளுக்கு அவைகளைச் சொல்லும்படிக்கும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னிப் பிறக்கும் பிள்ளைகளாகிய பின்சந்ததியார் அதை அறிந்துகொண்டு, அவர்கள் எழும்பித் தங்கள் பிள்ளைகளுக்கு அவைகளைச் சொல்லும்படிக்கும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மேல் அவர்கள் தங்கள் நம்பிக்கையை வைத்து தேவனுடைய செயல்களை மறவாமல் அவர் கற்பனைகளைக் கைக்கொள்ளும்படிக்கும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மேல் அவர்கள் தங்கள் நம்பிக்கையை வைத்து தேவனுடைய செயல்களை மறவாமல் அவர் கற்பனைகளைக் கைக்கொள்ளும்படிக்கு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ைச் செவ்வைப்படுத்தாமலும், தேவனை உறுதியாய்ப் பற்றிக்கொள்ளாமலும் இருந்த முரட்டாட்டமும் கலகமுமுள்ள சந்ததியாகிய தங்கள் பிதாக்களுக்கு அவர்கள் ஒப்பாகாதபடிக்கும், இவைகளைக் கட்டளைய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யுதமணிந்த வில்வீரரான எப்பிராயீம் புத்திரர் யுத்தநாளிலே முதுகுகா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ேவனுடைய உடன்படிக்கையைக் கைக்கொள்ளாமலும் அவருடைய கட்டளைகளின்படி நடக்கச் சம்மதியாம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செயல்களையும் அவர் தங்களுக்குக் காண்பித்த அதிசயங்களையும் மற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செயல்களையும் அவர் தங்களுக்குக் காண்பித்த அதிசயங்களையும் மற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பிதாக்களுக்குமுன்பாக, எகிப்துதேசத்துச் சோவான் வெளியிலே, அவர் அதிசயமானவைகளைச்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டலைப் பிளந்து, அவர்களைக் கடக்கப்பண்ணி, ஜலத்தைக் குவியலாக நிற்கும்படி 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டலைப் பிளந்து, அவர்களைக் கடக்கப்பண்ணி, ஜலத்தைக் குவியலாக நிற்கும்படி 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கலிலே மேகத்தினாலும் இராமுழுதும் அக்கினி வெளிச்சத்தினாலும் அவர்களை வழிநடத்த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கலிலே மேகத்தினாலும் இராமுழுதும் அக்கினி வெளிச்சத்தினாலும் அவர்களை வழிநடத்த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னாந்தரத்திலே கன்மலைகளைப் பிளந்து, மகா ஆழங்களிலிருந்து தண்ணீரை அவர்களுக்குக் குடிக்கக் கொடு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யிலிருந்து நீரோட்டங்களைப் புறப்படப்பண்ணி, தண்ணீரை நதிபோல ஓடிவரும்படி செய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றாலும், அவர்கள் பின்னும் அவருக்கு விரோதமாய்ப் பாவஞ்செய்து, வறண்ட வெளியிலே உன்னதமானவருக்குக் கோபம்மூ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றாலும், அவர்கள் பின்னும் அவருக்கு விரோதமாய்ப் பாவஞ்செய்து, வறண்ட வெளியிலே உன்னதமானவருக்குக் கோபம்மூட்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ங்கள் இச்சைக்கேற்ற போஜனத்தைக் கேட்டு, தங்கள் இருதயத்தில் தேவனைப் பரீட்சைபார்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தேவனுக்கு விரோதமாய்ப் பேசி: தேவன் வனாந்தரத்திலே போஜனபந்தியை ஆயத்தப்படுத்தக்கூடும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 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 அவர் கன்மலையை அடித்ததினால் தண்ணீர் புறப்பட்டு நதிகளாய்ப் புரண்டுவந்தது; அவர் அப்பத்தையும் கொடுக்கக்கூடுமோ? தம்முடைய ஜனத்திற்கு மாம்சத்தையும் ஆயத்தப்படுத்துவாரோ?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 நம்பாமலும் போனதின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கர்த்தர் அதைக்கேட்டுக் கோபங்கொண்டார்; அவர்கள் தேவனை விசுவாசியாமலும், அவருடைய இரட்சிப்பை நம்பாமலும் போனதின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ர்களுடைய விளைச்சலைப் புழுக்களுக்கும் அவர்களுடைய பிரயாசத்தின் பலனை வெட்டுக்கிளிகளுக்கும் கொடு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ல்மழையினால் அவர்களுடைய திராட்சச்செடிகளையும், ஆலாங்கட்டியினால் அவர்களுடைய அத்திமரங்களையும் அழி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ல்மழையினால் அவர்களுடைய திராட்சச்செடிகளையும், ஆலாங்கட்டியினால் அவர்களுடைய அத்திமரங்களையும் அழ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க்கு விரோதமாய் அக்கினி பற்றியெரிந்தது; இஸ்ரவேலுக்கு விரோதமாய்க் கோபம்மூண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ுடைய மிருகஜீவன்களைக் கல்மழைக்கும, அவர்களுடைய ஆடுமாடுகளை இடிகளுக்கும் ஒப்புக்கொடு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உயரத்திலுள்ள மேகங்களுக்குக் கட்டளையிட்டு, வானத்தின் கதவுகளைத் திற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மது உக்கிரமான கோபத்தையும், மூர்க்கத்தையும் சினத்தையும், உபத்திரவத்தையும், தீங்குசெய்யும் தூதர்களையும் அவர்களுக்குள்ளே அனுப்ப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்னாவை அவர்களுக்கு ஆகாரமாக வருஷிக்கப்பண்ணி, வானத்தின் தானியத்தை அவர்களுக்குக் கொடு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தம்முடைய கோபத்துக்கு வழிதிறந்து, அவர்கள் ஆத்துமாவை மரணத்துக்கு விலக்கிக் காவாமல் அவர்கள் ஜீவனைக் கொள்ளைநோய்க்கு ஒப்புக்கொடு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தம்முடைய கோபத்துக்கு வழிதிறந்து, அவர்கள் ஆத்துமாவை மரணத்துக்கு விலக்கிக் காவாமல் அவர்கள் ஜீவனைக் கொள்ளைநோய்க்கு ஒப்புக்கொடுத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கிப்திலே தலைச்சன்கள் அனைத்தையும், காமின் கூடாரங்களிலே அவர்களுடைய பெலனில் முதற்பலனான யாவையும் அழித்த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எகிப்திலே தலைச்சன்கள் அனைத்தையும், காமின் கூடாரங்களிலே அவர்களுடைய பெலனில் முதற்பலனான யாவையும் அழித்து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ூதர்களின் அப்பத்தை மனுஷன் சாப்பிட்டான்; அவர்களுக்கு ஆகாரத்தைப் பூரணமாய் அனுப்ப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்முடைய ஜனங்களை ஆடுகளைப்போல் புறப்படப்பண்ணி, அவர்களை வனாந்தரத்திலே மந்தையைப்போல் கூட்டிக்கொண்டுபோய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்முடைய ஜனங்களை ஆடுகளைப்போல் புறப்படப்பண்ணி, அவர்களை வனாந்தரத்திலே மந்தையைப்போல் கூட்டிக்கொண்டுபோய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சத்திலே கீழ்காற்றை வரப்பண்ணி, தம்முடைய வல்லமையினால் தென்றலையும் வீசச்செய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சத்திலே கீழ்காற்றை வரப்பண்ணி, தம்முடைய வல்லமையினால் தென்றலையும் வீசச்செய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கள் பயப்படாதபடிக்கு அவர்களைப் பத்திரமாய் வழிநடத்தினார்; அவர்கள் சத்துருக்களைக் கடல்மூடிப்போ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கள் பயப்படாதபடிக்கு அவர்களைப் பத்திரமாய் வழிநடத்தினார்; அவர்கள் சத்துருக்களைக் கடல்மூடிப்போட்ட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ாம்சத்தைத் தூளத்தனையாயும், சிறகுள்ள பறவைகளைக் கடற்கரை மணலத்தனையாயும் வருஷிக்கப்பண்ண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ாம்சத்தைத் தூளத்தனையாயும், சிறகுள்ள பறவைகளைக் கடற்கரை மணலத்தனையாயும் வருஷிக்கப்பண்ண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ைத் தமது பரிசுத்த ஸ்தலத்தின் எல்லைவரைக்கும், தமது வலதுகரம் சம்பாதித்த இந்தப் பர்வதமட்டுக்கும் அழைத்துக்கொண்டுவந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ைத் தமது பரிசுத்த ஸ்தலத்தின் எல்லைவரைக்கும், தமது வலதுகரம் சம்பாதித்த இந்தப் பர்வதமட்டுக்கும் அழைத்துக்கொண்டுவந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ை அவர்கள் பாளயத்தின் நடுவிலும், அவர்கள் கூடாரங்களைச் சுற்றிலும் இறங்கப்பண்ணின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 கூடாரங்களில் இஸ்ரவேலின் கோத்திரங்களைக் குடியேற்றின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 கூடாரங்களில் இஸ்ரவேலின் கோத்திரங்களைக் குடியேற்றி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கத்திற்கு முன்பாக ஜாதிகளைத் துரத்திவிட்டு, தேசத்தை நூல்போட்டுப் பங்கிட்டு, அவர்களுடைய கூடாரங்களில் இஸ்ரவேலின் கோத்திரங்களைக் குடியேற்றின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புசித்துத் திருப்தியடைந்தார்கள்; அவர்கள் இச்சித்ததை அவர்களுக்குக் கொடுத்த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ஆனாலும் அவர்கள் உன்னதமான தேவனைப் பரீட்சைபார்த்து, அவருக்குக் கோபம் மூட்டி, அவருடைய சாட்சிகளைக் கைக்கொள்ளாமற்போய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ஆனாலும் அவர்கள் உன்னதமான தேவனைப் பரீட்சைபார்த்து, அவருக்குக் கோபம் மூட்டி, அவருடைய சாட்சிகளைக் கைக்கொள்ளாமற்போய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ங்கள் இச்சையை வெறுக்கவில்லை; அவர்களுடைய போஜனம் அவர்கள் வாயில் இருக்கும்போதே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ங்கள் இச்சையை வெறுக்கவில்லை; அவர்களுடைய போஜனம் அவர்கள் வாயில் இருக்கும்போதே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ங்கள் பிதாக்களைப்போல வழிவிலகி, துரோகம்பண்ணி, மோசம்போக்கும் வில்லைப்போல் துவண்ட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ங்கள் பிதாக்களைப்போல வழிவிலகி, துரோகம்பண்ணி, மோசம்போக்கும் வில்லைப்போல் துவண்ட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கோபம் அவர்கள்மேல் எழும்பி, அவர்களில் கொழுத்தவர்களைச் சங்கரித்து, இஸ்ரவேலில் விசேஷித்தவர்களை மடியப்பண்ணிற்ற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கோபம் அவர்கள்மேல் எழும்பி, அவர்களில் கொழுத்தவர்களைச் சங்கரித்து, இஸ்ரவேலில் விசேஷித்தவர்களை மடியப்பண்ணிற்ற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தங்கள் மேடைகளினால் அவருக்குக் கோபம் மூட்டி, தங்கள் விக்கிரகங்களினால் எரிச்சல் உண்டாக்க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தங்கள் மேடைகளினால் அவருக்குக் கோபம் மூட்டி, தங்கள் விக்கிரகங்களினால் எரிச்சல் உண்டாக்க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நடந்தும், அவர் செய்த அதிசயங்களை அவர்கள் நம்பாமல், பின்னும் பாவஞ்செய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ேவன் அதைக் கேட்டு உக்கிரமாகி இஸ்ரவேலை மிகவும் வெறுத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லால் அவர்கள் நாட்களை விருதாவிலும், அவர்கள் வருஷங்களைப் பயங்கரத்திலும் கழியப்பண்ணின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ாம் மனுஷருக்குள்ளே போட்ட கூடாரமாகிய சீலோவிலுள்ள வாசஸ்தலத்தை விட்டுவிலக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 அவர் கொல்லும்போது அவரைக்குறித்து விசாரித்து, அவர்கள் திரும்பிவந்து தேவனை அதிகாலமே தேடி;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ை அவர் கொல்லும்போது அவரைக்குறித்து விசாரித்து, அவர்கள் திரும்பிவந்து தேவனை அதிகாலமே தேடி;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மது பலத்தைச் சிறையிருப்புக்கும், தமது மகிமையைச் சத்துருவின் கைக்கும் ஒப்புக்கொடுத்த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மது பலத்தைச் சிறையிருப்புக்கும், தமது மகிமையைச் சத்துருவின் கைக்கும் ஒப்புக்கொடுத்த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தங்கள் கன்மலையென்றும், உன்னதமான தேவன் தங்கள் மீட்பர் என்றும், நினைவுகூர்ந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தங்கள் கன்மலையென்றும், உன்னதமான தேவன் தங்கள் மீட்பர் என்றும், நினைவுகூர்ந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மது ஜனத்தைப் பட்டயத்துக்கு இரையாக்கி, தமது சுதந்தரத்தின்மேல் கோபங்கொண்ட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ர்கள் தங்கள் வாயினால் அவருக்கு இச்சகம்பேசி, தங்கள் நாவினால் அவரிடத்தில் பொய்சொன்ன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ர்கள் தங்கள் வாயினால் அவருக்கு இச்சகம்பேசி, தங்கள் நாவினால் அவரிடத்தில் பொய்சொன்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வாலிபரை அக்கினி பட்சித்தது, அவர்கள் கன்னியாஸ்திரீகள் வாழ்க்கைப்படாதிருந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ர்கள் வாலிபரை அக்கினி பட்சித்தது, அவர்கள் கன்னியாஸ்திரீகள் வாழ்க்கைப்படாதிரு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இருதயம் அவரிடத்தில் நிலைவரப்படவில்லை; அவருடைய உடன்படிக்கையில் அவர்கள் உண்மையாயிருக்கவில்லை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வர்களுடைய ஆசாரியர்கள் பட்டயத்தால் விழுந்தார்கள், அவர்களுடைய விதவைகள் அழவில்லை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 முழுவதையும் எழுப்பாமல், அநேகந்தரம் தமது கோபத்தை விலக்கிவிட்ட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ோ அவர்களை அழிக்காமல், இரக்கமுள்ளவராய் அவர்கள் அக்கிரமத்தை மன்னித்தார்; அவர் தமது உக்கிரம் முழுவதையும் எழுப்பாமல், அநேகந்தரம் தமது கோபத்தை விலக்கிவிட்ட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ஆண்டவர் நித்திரை தெளிந்தவனைப்போலவும் திராட்சரசத்தால் கெம்பீரிக்கிற பராக்கிரமசாலியைப்போலவும் விழித்து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ஆண்டவர் நித்திரை தெளிந்தவனைப்போலவும் திராட்சரசத்தால் கெம்பீரிக்கிற பராக்கிரமசாலியைப்போலவும் விழித்த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தம்முடைய சத்துருக்களைப் பின்புறமாக அடித்து, அவர்களுக்கு நித்திய நிந்தையை வரப்பண்ணின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தம்முடைய சத்துருக்களைப் பின்புறமாக அடித்து, அவர்களுக்கு நித்திய நிந்தையை வரப்பண்ணின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மாம்சமென்றும் திரும்பிவராமல் அகலுகிற காற்றென்றும் நினைவுகூர்ந்த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 யோசேப்பின் கூடாரத்தைப் புறக்கணித்தார்; எப்பிராயீம் கோத்திரத்தை அவர் தெரிந்துகொள்ளாமல்,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எத்தனைதரமோ வனாந்தரத்திலே அவருக்குக் கோபம் மூட்டி, அவாந்தரவெளியிலே அவரை விசனப்படுத்தின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ூதா கோத்திரத்தையும் தமக்குப் பிரியமான சீயோன் பர்வதத்தையும் தெரிந்துகொண்ட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யூதா கோத்திரத்தையும் தமக்குப் பிரியமான சீயோன் பர்வதத்தையும் தெரிந்துகொண்ட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திரும்பி தேவனைப் பரீட்சை பார்த்து, இஸ்ரவேலின் பரிசுத்தரை மட்டுப்படுத்தின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திரும்பி தேவனைப் பரீட்சை பார்த்து, இஸ்ரவேலின் பரிசுத்தரை மட்டுப்படுத்தின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தம்முடைய பரிசுத்த ஸ்தலத்தை மலைகளைப்போலவும், என்றைக்கும் நிற்கும்படி தாம் அஸ்திபாரப்படுத்தின பூமியைப்போலவும் கட்டின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தம்முடைய பரிசுத்த ஸ்தலத்தை மலைகளைப்போலவும், என்றைக்கும் நிற்கும்படி தாம் அஸ்திபாரப்படுத்தின பூமியைப்போலவும் கட்டின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டைய கரத்தையும், அவர் தங்களைச் சத்துருவுக்கு விலக்கி மீட்ட நாளையும் நினையாமற்போன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டைய கரத்தையும், அவர் தங்களைச் சத்துருவுக்கு விலக்கி மீட்ட நாளையும் நினையாமற்போன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தாசனாகிய தாவீதைத் தெரிந்துகொண்டு, ஆட்டுத்தொழுவங்களிலிருந்து அவனை எடுத்தார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தாசனாகிய தாவீதைத் தெரிந்துகொண்டு, ஆட்டுத்தொழுவங்களிலிருந்து அவனை எடுத்தார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 எகிப்திலே தம்முடைய அடையாளங்களையும், சோவான் வெளியிலே தம்முடைய அற்புதங்களையும் செய்த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 இஸ்ரவேலையும் மேய்ப்பதற்காக, அழைத்துக்கொண்டுவந்தார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கறவலாடுகளின் பின்னாகத் திரிந்த அவனை, தம்முடைய ஜனமாகிய யாக்கோபையும் தம்முடைய சுதந்தரமாகிய இஸ்ரவேலையும் மேய்ப்பதற்காக, அழைத்துக்கொண்டுவந்தார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ுடைய நதிகளை இரத்தமாக மாற்றி, அவர்களுடைய ஆறுகளிலுள்ள ஜலத்தைக் குடிக்கக் கூடாதபடி செய்தார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இவன் அவர்களைத் தன் இருதயத்தின் உண்மையின்படியே மேய்த்து, தன் கைகளின் திறமையினால் அவர்களை நடத்தினா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 அனுப்பினார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ை அழிக்கும்படி வண்டுஜாதிகளையும், அவர்களைக் கெடுக்கும்படி தவளைகளையும் அவர்களுக்குள்ளே அனுப்ப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আমার লোকরা, আমার শিক্ষামালা শোন| আমি যা বলছি 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তোমাদের এই গল্প বলবো| আমি তোমাদের এই প্রাচীন গল্পটি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গল্প আমরাও শুনেছি| এই গল্পটা আমরা খুব ভালোভাবে জানি| আমাদের পিতা-পিতামহরা এই গল্প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গল্প আমরাও ভুলে যাবো না| আমাদের লোকরা শেষ প্রজন্মকে পর্য়ন্ত এই গল্প বলতে থাকবে| আমরা সব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শংসা করবে এবং প্রভু য়ে সব আশ্চর্য়্য় কার্য়্য় করেছেন ত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যাকোবের সঙ্গে একটা চুক্তি করেছেন| ইস্রায়েলকে ঈশ্বর একটা বিধি দিয়েছিলেন|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ঈশ্বর আজ্ঞা দিয়েছেন| তিনি আমাদের পূর্বপুরুষদের বলেছেন তারা য়েন তাদের উত্তর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িধি সম্পর্কে শিক্ষাদা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নতুন শিশুরা জন্ম নেবে| তারা আস্তে আস্তে বড় হবে| তারা তাদের ছেলেমেযেদের এই গল্পগুলো বলবে| এ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প্রজন্মের মানুষ পর্য়ন্ত এই বিধি জান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ঐসব লোকরাই ঈশ্বরকে বিশ্বাস করবে| ঈশ্বর কি করেছেন তা তারা ভুলবে না| ওরা খুব যত্ন কর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্ঞাগুলো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দি লোকরা তাদের শিশুদের ঈশ্বরের আজ্ঞাগুলো সম্পর্কে শিক্ষা দেয় তাহলে ওই শিশুরা ওদের পূর্ব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হবে না| ওদের পূর্বপুরুষরা ঈশ্বরের বিরুদ্ধে গিয়েছিলো| তারা তাঁকে মানতে অস্বীকার করেছিলো| ঐসব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ণ্ড একগুঁযে ছিলো| ওরা ঈশ্বরের আত্মার প্রতি নিষ্ঠাবান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ফ্রযিমের লোকেরা অস্ত্রসস্ত্রে সজ্জিত ছিল কিন্তু তারা য়ুদ্ধক্ষেত্র থেকে দৌড়ে পাল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ঈশ্বরের সঙ্গে তাদের চুক্তি রক্ষা করে নি| তারা তাঁর শিক্ষামালা মান্য করতে অস্বীকার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য়ে সব আশ্চর্য়্য় কার্য়্য় করেছিলেন, ইফ্রযিমের লোকরা তা ভুলে গিয়েছিলো| তিনি য়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়্য় কার্য়্য় ওদের দেখিয়েছিলেন, তা তারা ভুল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ওদের পিতৃপুরুষদের মিশরের সোযনে, তাঁর পরাক্রম প্রদর্শন করে দেখ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লোহিত সাগরকে দুভাগ করেছিলেন এবং লোকদের সাগর পার করিয়েছিলেন| সেই জল দুধারে একটি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ের মত দাঁড়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তিদিন প্রলম্বিত মেঘের দ্বারা ঈশ্বর ওদের পথ দেখিয়েছিলেন| প্রতিটি রাত্রে আগুনের আলো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ওদের পথ দেখ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মরুভূমির পাথরকে দ্বিধাবিভক্ত করেছেন| মাটির গভীর অতল থেকে ওই সব লোকদের তিনি জলও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াথর থেকে আগত ঝর্ণার জলকে ঈশ্বরই নদীর প্রবাহ দিয়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লোকরা ঈশ্বরের বিরুদ্ধে পাপ কাজ অব্যাহত রেখেছিল| পরাত্‌পরের বিরুদ্ধে তারা মরুভূ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বিদ্রোহ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যখন তাদের ইচ্ছা পূর্ণ করবার জন্য খাবার চাইল তখন তারা তাদের মনে মনে ঈশ্বরকে পরীক্ষ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ওরা ঈশ্বরের বিরুদ্ধে অভিয়োগ করে বলেছিলো, “ঈশ্বর কি আমাদের এই মরুভূমিতে খাবার এনে দিতে পারব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 পাথরে আঘাত করলেন এবং বন্যার মতো জলধারা বেরিয়ে এলো| নিশ্চয়ই তিনি আমাদের কিছু রুটি এবং মা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র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ওই লোকগুলো কি বলছে, প্রভু তা শুনলেন| যাকোবের ওপর ঈশ্বর প্রচণ্ড ক্রুদ্ধ হলেন| ইস্রায়েল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প্রচণ্ড ক্রুদ্ধ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ওদের শস্য়কে ঈশ্বর গঙ্গা ফড়িংযের কবলে এবং ওদের বৃক্ষ লতাকে পঙ্গপালের কবলে কর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ঈশ্বর শিলাবৃষ্টির দ্বারা ওদের দ্রাক্ষাক্ষেত নষ্ট করলেন| শিলাবৃষ্টির দ্বারা তিনি ওদের বৃক্ষরাজ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েন? কারণ লোকরা তাঁকে বিশ্বাস করে নি| ঈশ্বর য়ে ওদের রক্ষা করতে পারেন, তা ওরা বিশ্বাস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শিলাবৃষ্টি দিয়ে তিনি ওদের পশুদের মারলেন এবং বজ্র-বিদ্য়ুত্‌ দিয়ে গবাদি পশুদের মা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 পর ঈশ্বর মেঘকে উন্মুক্ত করে দিলেন এবং খাদ্যের জন্য ওদের ওপরে মান্না বর্ষ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ঈশ্বর মিশরের লোকদের তাঁর ক্রোধ দেখালেন| ওদের বিরুদ্ধে তিনি তাঁর বিধ্বংসকারী দূতদের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 য়েন আকাশের দ্বার খুলে গেল এবং স্বর্গের ভাণ্ডার থেকে শস্য়রাশি পড়তে লাগ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ক্রোধ প্রদর্শনের জন্য ঈশ্বর একটা রাস্তা পেয়েছিলেন| ওদের একটা লোককেও তিনি বাঁচতে দিলেন না|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মড়কের মধ্যে দিয়ে তিনি ওদের মরত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মিশরের প্রত্যেকটি প্রথমজাত সন্তানকে ঈশ্বর হত্যা করলেন| হাম পরিবারের প্রত্যেকটি প্রথম জাতকক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লোকরা দেবদূতদেরসেই খাবার খেয়েছিলো| ওদের সন্তুষ্ট করার জন্য ঈশ্বর প্রচুর খাবার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ারপর একজন মেষপালকের মত তিনি ইস্রায়েলকে পথ দেখিয়েছিলেন| একজন মেষপালকের মত তিনি তাঁর লোকেদ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পালকের মত জনহীন প্রান্তরে নেতৃত্ব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ঈশ্বর পূর্বদিক থেকে একটা ঝোড়ো বাতাস প্রবাহিত করলেন এবং ওদের কাছে একধরণের পাখি বৃষ্টির মত পড়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ঈশ্বর তাঁর লোকদের নিরাপদে চালনা করেছিলেন| তাঁর লোকদের ভয় করার মত কিছু ছিল না| তাদের শত্র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লোহিত সাগরে ডুবিয়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 তেমানের দিক থেকে সেই বাযুকে প্রবাহিত করালেন এবং য়ে নীল আকাশের দিকটায প্রচুর পাখি ছিল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টা অন্ধকারময় হ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তাঁর পবিত্র ভূখণ্ডে ঈশ্বর তাঁর লোকদের পৌঁছে দিয়েছিলেন| তিনি তাঁর লোকদের নিজ ক্ষমতা বলে প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র্বতে য়েটা তিনি রূপ দিয়েছিলেন সেটাতে নিয়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ওদের তাঁবুর ঠিক মাঝখানে, ওদের তাঁবুর চারপাশে পাখিগুলো পড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ঈশ্বর অন্যান্য জাতিদের সেই ভূখণ্ডের থেকে বাইরে তাড়িয়ে দিয়েছিলেন| প্রত্যেকটি পরিবারক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য়েছেন| প্রত্যেকটি পরিবারকে ঈশ্বর সে ভূখণ্ডের অংশ দিয়েছেন| এখান বাস করার জন্য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পরিবারগোষ্ঠীকে ঈশ্বর সেই ভূখণ্ডে ঘর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দের কাছে বিরাট খাদ্যের ভাণ্ডার ছিল| কিন্তু তাদের ক্ষুধা তাদের পাপকার্য়্য়ে প্ররোচিত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কিন্তু ওরা পরাত্‌পর ঈশ্বরকে পরীক্ষা করেছিলো এবং তাঁকে দুঃখী করেছিলো| ওই সব লোক ঈশ্বরের আ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্য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তাদের ভোজন নিযন্ত্রিত করে নি| তাই পাখীগুলোর দেহ থেকে রক্ত বেরিয়ে আসার আগেই তারা পাখীগু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য়ে ফে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ওরা ঠিক ওদের পূর্বপুরুষদের মতই ঈশ্বরের বিরুদ্ধে বিদ্রোহ করেছিলো| ওরা একটি বঞ্চক ধনুকের মতদ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র্তন কর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অতএব, খাবার যখন তাদের মুখের মধ্যে তখনও ছিল তখন ঈশ্বর ওইসব লোকের ওপর প্রচণ্ড ক্ষুদ্ধ হ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অনেককে মেরে ফেললেন| ঈশ্বর বহু স্বাস্থ্য়বান তরুণের মৃত্যুর কারণ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ইস্রায়েলের লোকরা উচ্চস্থান তৈরী করেছিলো এবং ঈশ্বরকে ক্রুদ্ধ করেছিলো| তারা মূর্ত্তিসমূহ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ো এবং ঈশ্বরকে অত্যন্ত ঈর্ষান্বিত করে তু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ওইসব লোকরা আবার পাপ করলো! ঈশ্বর য়ে সব আশ্চর্য়্য় কার্য়্য় করতে পারেন তার ওপর নির্ভর কর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এই সব শুনে ঈশ্বর ক্রোধান্বিত হয়েছিলেন| ঈশ্বর ইস্রায়েলকে তীব্রভাবে অস্বীকার করেছ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ই ওদের মূল্যহীন জীবনগুলোতে ঈশ্বর দুর্বিপাক এনে শেষ কর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ঈশ্বর পবিত্র তাঁবুটি শীলোতে রেখেছিলেন| সাধারণ লোকদের মধ্যে ঈশ্বর সেই তাঁবুতে থাক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খনই ঈশ্বর ওদের কাউকে হত্যা করেছেন, অন্যরা তাঁর কাছে ফিরে এসেছেন| ওরা ছুটে ছুটে ঈশ্বর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ঈশ্বর অন্য জাতিকে তাঁর লোকদের অধিকার করতে দিয়েছেন| শত্রুরা ঈশ্বরের “সুন্দরতম রত্ন”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এই সব লোকরা স্মরণ করবে য়ে ঈশ্বরই ছিলেন তাদের শিলা| ওরা তখন মনে করবে য়ে পরাত্‌পরই এক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দের মুক্তিদা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ঈশ্বর তাঁর লোকদের বিরুদ্ধে ক্রোধ প্রকাশ করলেন| তিনি তাদের যুদ্ধে হত হত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ওরা বলেছিলো, ওরা তাঁকে ভালোবাসে কিন্তু ওরা মিথ্যা কথা বলেছিলো| ওই সব লোক একেবারেই আন্তরিক ছি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তরুণরা সব পুড়ে মারা গেল এবং য়ে মেযেদের ওরা বিয়ে করবে ভেবেছিলো তারা কেউই বিয়ের গান গাইছি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কৃতপক্ষে ওদের হৃদয় ঈশ্বরের সঙ্গে ছিলো না| চুক্তির প্রতি ওরা একেবারেই বিশ্বস্ত ছি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যাজকরা মারা গেল কিন্তু তাদের বিধবারা ওদের জন্য কাঁদ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ঈশ্বর করুণাময় ছিলেন| তিনি ওদের সব পাপ ক্ষমা করে দিলেন, তিনি কিন্তু ওদের ধ্বংস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বার ঈশ্বর তাঁর ক্রোধ সংবরণ করেছেন| তিনি নিজেকে কখনই অতিরিক্ত ক্রুদ্ধ হতে দ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শেষ কালে, য়েমন করে একজন লোক ঘুম থেকে ওঠে, প্রচুর দ্রাক্ষারস পান করে য়েমন একজন সৈনিক ওঠে, ত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মাদের প্রভু উঠ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ঈশ্বর তাঁর শত্রুদের জোর করে হঠিযে দিয়ে ওদের পরাজিত করালেন| ঈশ্বর তাঁর শত্রুদের পরাজি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দিনের জন্য ওদের অসম্মানি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ঈশ্বর মনে রেখেছিলেন য়ে ওরা ন্যায়পরায়ণ মানুষ| লোকরা বাতাসেরই মত, যারা বয়ে যায় এবং চল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তারপর ঈশ্বর য়োষেফের তাঁবুটিকেবাতিল করলেন এবং ইফ্রযিমের শাসন ক্ষমতা কেড়ে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ওঃ, কতবার ঐ লোকগুলো মরুভূমিতে ঈশ্বরের বিরুদ্ধে বিদ্রোহ করেছে! ওরা তাঁকে কত দুঃখই দি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তারপর ঈশ্বর যিহূদা জাতিকে শাসক জাতি হিসেবে মনোনীত করলেন এবং তাঁর প্রিয জেরুশালেমকে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মাণের স্থান হিসেবে বেছে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ওই লোকগুলো বার বার ঈশ্বরের ধৈর্য়্য় পরীক্ষা করেছে| ইস্রায়েলের পবিত্র একজনকে ওরা সত্যই ক্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সেই পাহাড়ের উঁচু জায়গায় ঈশ্বর তাঁর মন্দির নির্মাণ করলেন| পৃথিবীর মত তিনি তাঁর মন্দির চির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স্থাপ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ওই লোকরা ঈশ্বরের পরাক্রমের কথা ভুলে গিয়েছিলো| ঈশ্বর য়ে বহুবার শত্রুদের হাত থেকে ও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, তা ওরা ভুল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ঈশ্বর তাঁর বিশেষ সেবকরূপে দায়ূদকে মনোনীত করলেন| দায়ূদ মেষ চরাচ্ছিলো, কিন্তু ঈশ্বর সেই কাজ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নিয়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মিশরে ঈশ্বর য়ে সব চমত্কার কাজগুলি করেছিলেন তার কথা ওরা ভুলে গিয়েছিলো, সোযন প্রান্তরের চমত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র কথা ওরা ভুল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ঈশ্বর দায়ূদকে, তাঁর লোকদের মেষপালক হওয়ার দায়িত্ব, যাকোবের লোকদের দায়িত্ব এবং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ও তাদের সম্পত্তির দায়িত্ব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ঈশ্বর নদীগুলিকে রক্তে পরিণত করেছিলেন! মিশরবাসীরা সেই জল পান করতে পার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দায়ূদ পবিত্র মনে তাদের নেতৃত্ব দিলেন| তিনি খুব প্রজ্ঞার সঙ্গে তাদের পরিচালি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ঈশ্বর ঝাঁকে ঝাঁকে মাছি পাঠালেন যারা মিশরবাসীদের কামড় দিলো, তিনি অগনিত ব্যাঙ পাঠালেন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বাসীর জীবন ধ্বংস করে দ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2026-10-21T07:30:25Z</dcterms:created>
  <dcterms:modified xsi:type="dcterms:W3CDTF">2026-10-21T07:30:25Z</dcterms:modified>
  <dc:title>গীতসংহিতা : 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