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கண்ணேறிட்டுப் பார்த்தபோது, ஐசுவரியவான்கள் காணிக்கைப் பெட்டியிலே தங்கள் காணிக்கைகளைப் போடுகிறதைக் கண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ஏழை விதவை அதிலே இரண்டு காசைப் போடுகிறதையும் கண்ட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ஏழை விதவை மற்றெல்லாரைப் பார்க்கிலும் அதிகமாகப் போட்டாள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தங்கள் பரிபூரணத்திலிருந்தெடுத்துத் தேவனுக்கென்று காணிக்கை போட்டார்கள்; இவளோ தன்வறுமையிலிருந்து தன் ஜீவனத்துக்கு உண்டாயிருந்ததெல்லாம் போட்டு விட்டா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ெல்லாரும் தங்கள் பரிபூரணத்திலிருந்தெடுத்துத் தேவனுக்கென்று காணிக்கை போட்டார்கள்; இவளோ தன்வறுமையிலிருந்து தன் ஜீவனத்துக்கு உண்டாயிருந்ததெல்லாம் போட்டு விட்டா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சிறந்த கற்களினாலும் காணிக்கைகளினாலும் தேவாலயம் அலங்கரிக்கப்பட்டிருக்கிறதைக் குறித்துச் சிலர் சொன்ன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சிறந்த கற்களினாலும் காணிக்கைகளினாலும் தேவாலயம் அலங்கரிக்கப்பட்டிருக்கிறதைக் குறித்துச் சிலர் சொன்ன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: நீங்கள் பார்க்கிற இவைகளில் ஒரு கல் மற்றொரு கல்லின்மேலிராதபடிக்கு எல்லாம் இடிக்கப்படும் நாட்கள் வர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: நீங்கள் பார்க்கிற இவைகளில் ஒரு கல் மற்றொரு கல்லின்மேலிராதபடிக்கு எல்லாம் இடிக்கப்படும் நாட்கள் வரு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வரை நோக்கி: போதகரே, இவைகள் எப்பொழுது சம்பவிக்கும், இவைகள் சம்பவிக்கும் காலத்துக்கு அடையாளம் என்ன என்று கே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வரை நோக்கி: போதகரே, இவைகள் எப்பொழுது சம்பவிக்கும், இவைகள் சம்பவிக்கும் காலத்துக்கு அடையாளம் என்ன என்று கே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நீங்கள் வஞ்சிக்கப்படாதபடிக்கு எச்சரிக்கையாயிருங்கள், ஏனெனில் அநேகர் வந்து என் நாமத்தைத் தரித்துக்கொண்டு: நான்தான் கிறிஸ்து என்றும், காலம் சமீபித்தது என்றும் சொல்லுவார்கள்; அவர்களைப் பின்பற்றாத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ர்: நீங்கள் வஞ்சிக்கப்படாதபடிக்கு எச்சரிக்கையாயிருங்கள், ஏனெனில் அநேகர் வந்து என் நாமத்தைத் தரித்துக்கொண்டு: நான்தான் கிறிஸ்து என்றும், காலம் சமீபித்தது என்றும் சொல்லுவார்கள்; அவர்களைப் பின்பற்றாத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ுத்தங்களையும் கலகங்களையுங் குறித்து நீங்கள் கேள்விப்படும்போது, பயப்படாதிருங்கள்; இவைகள் முன்னதாகச் சம்பவிக்கவேண்டியதே; ஆனாலும் முடிவு உடனே வராத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ுத்தங்களையும் கலகங்களையுங் குறித்து நீங்கள் கேள்விப்படும்போது, பயப்படாதிருங்கள்; இவைகள் முன்னதாகச் சம்பவிக்கவேண்டியதே; ஆனாலும் முடிவு உடனே வராத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 அவர்களை நோக்கி: ஜனத்துக்கு விரோதமாய் ஜனமும், ராஜ்யத்துக்கு விரோதமாய் ராஜ்யமும் எழும்ப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 இடங்களில் மகா பூமியதிர்ச்சிகளும், பஞ்சங்களும், கொள்ளை நோய்களும் உண்டாகும்; வானத்திலிருந்து பயங்கரமான தோற்றங்களும் பெரிய அடையாளங்களும் உண்ட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 இடங்களில் மகா பூமியதிர்ச்சிகளும், பஞ்சங்களும், கொள்ளை நோய்களும் உண்டாகும்; வானத்திலிருந்து பயங்கரமான தோற்றங்களும் பெரிய அடையாளங்களும் உண்டா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ெல்லாம் நடப்பதற்கு முன்னே என் நாமத்தினிமித்தம், அவர்கள் உங்களைப் பிடித்து, ஜெபஆலயங்களுக்கும் சிறைச்சாலைகளுக்கும் ஒப்புக்கொடுத்து, ராஜாக்கள் முன்பாகவும் அதிபதிகள் முன்பாகவும் உங்களை இழுத்துத் துன்பப்படுத்த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அது உங்களுக்குச் சாட்சியாவதற்கு ஏதுவ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்ன உத்தரவுசொல்லுவோமென்று கவலைப்படாதிருக்கும்படி உங்கள் மனதிலே நிர்ணயம்பண்ணிக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்ன உத்தரவுசொல்லுவோமென்று கவலைப்படாதிருக்கும்படி உங்கள் மனதிலே நிர்ணயம்பண்ணிக்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விரோதிக்கிறவர்கள் ஒருவரும் எதிர்பேசவும் எதிர்நிற்கவும் கூடாத வாக்கையும் ஞானத்தையும் நான் உங்களுக்குக் கொட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விரோதிக்கிறவர்கள் ஒருவரும் எதிர்பேசவும் எதிர்நிற்கவும் கூடாத வாக்கையும் ஞானத்தையும் நான் உங்களுக்குக் கொடு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ற்றாராலும், சகோதரராலும், பந்துஜனங்களாலும், சிநேகிதராலும் காட்டிக்கொடுக்கப்படுவீர்கள்; உங்களில் சிலரைக் கொலைசெய்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ற்றாராலும், சகோதரராலும், பந்துஜனங்களாலும், சிநேகிதராலும் காட்டிக்கொடுக்கப்படுவீர்கள்; உங்களில் சிலரைக் கொலைசெய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நாமத்தினிமித்தம் எல்லாராலும் பகைக்கப்படு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் தலைமயிரில் ஒன்றாகிலும் அழிய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பொறுமையினால் உங்கள் ஆத்துமாக்களைக் காத்துக்கொள்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் சேனைகளால் சூழப்பட்டிருப்பதை நீங்கள் காணும்போது, அதின் அழிவு சமீபமாயிற்றென்று அற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் சேனைகளால் சூழப்பட்டிருப்பதை நீங்கள் காணும்போது, அதின் அழிவு சமீபமாயிற்றென்று அற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ேயாவிலிருக்கிறவர்கள் மலைகளுக்கு ஓடிப்போகவும், எருசலேமிலிருக்கிறவர்கள் வெளியே புறப்படவும், நாட்டுப்புறங்களிலிருக்கிறவர்கள் நகரத்தில் பிரவேசியாமலிருக்கவும் கட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ூதேயாவிலிருக்கிறவர்கள் மலைகளுக்கு ஓடிப்போகவும், எருசலேமிலிருக்கிறவர்கள் வெளியே புறப்படவும், நாட்டுப்புறங்களிலிருக்கிறவர்கள் நகரத்தில் பிரவேசியாமலிருக்கவும் 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ழுதியிருக்கிற யாவும் நிறைவேறும்படி நீதியைச் சரிக்கட்டும் நாட்கள் அவை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கர்ப்பவதிகளுக்கும் பால்கொடுக்கிறவர்களுக்கும் ஐயோ, பூமியின்மேல் மிகுந்த இடுக்கணும் இந்த ஜனத்தின்மேல் கோபாக்கினையும் உண்ட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கர்ப்பவதிகளுக்கும் பால்கொடுக்கிறவர்களுக்கும் ஐயோ, பூமியின்மேல் மிகுந்த இடுக்கணும் இந்த ஜனத்தின்மேல் கோபாக்கினையும் உண்ட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யக்கருக்கினாலே விழுவார்கள், சகல புறஜாதிகளுக்குள்ளும் சிறைப்பட்டுப்போவார்கள்; புறஜாதியாரின் காலம் நிறைவேறும் வரைக்கும் எருசலேம் புறஜாதியாரால் மிதிக்கப்ப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யக்கருக்கினாலே விழுவார்கள், சகல புறஜாதிகளுக்குள்ளும் சிறைப்பட்டுப்போவார்கள்; புறஜாதியாரின் காலம் நிறைவேறும் வரைக்கும் எருசலேம் புறஜாதியாரால் மிதிக்கப்ப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ரியனிலும் சந்திரனிலும் நட்சத்திரங்களிலும் அடையாளங்கள் தோன்றும்; பூமியின்மேலுள்ள ஜனங்களுக்குத் தத்தளிப்பும் இடுக்கணும் உண்டாகும்; சமுத்திரமும் அலைகளும் முழக்கமாய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ரியனிலும் சந்திரனிலும் நட்சத்திரங்களிலும் அடையாளங்கள் தோன்றும்; பூமியின்மேலுள்ள ஜனங்களுக்குத் தத்தளிப்பும் இடுக்கணும் உண்டாகும்; சமுத்திரமும் அலைகளும் முழக்கமாய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னத்தின் சத்துவங்கள் அசைக்கப்படும்; ஆதலால் பூமியின்மேல் வரும் ஆபத்துகளுக்குப் பயந்து எதிர்பார்த்திருக்கிறதினால் மனுஷருடைய இருதயம் சோர்ந்துப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னத்தின் சத்துவங்கள் அசைக்கப்படும்; ஆதலால் பூமியின்மேல் வரும் ஆபத்துகளுக்குப் பயந்து எதிர்பார்த்திருக்கிறதினால் மனுஷருடைய இருதயம் சோர்ந்துப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மனுஷகுமாரன் மிகுந்த வல்லமையோடும் மகிமையோடும் மேகத்தின்மேல் வருகிறதைக் காண்ப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் சம்பவிக்கத் தொடங்கும்போது, உங்கள் மீட்பு சமீபமாயிருப்பதால், நீங்கள் நிமிர்ந்து பார்த்து, உங்கள் தலைகளை உயர்த்துங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் சம்பவிக்கத் தொடங்கும்போது, உங்கள் மீட்பு சமீபமாயிருப்பதால், நீங்கள் நிமிர்ந்து பார்த்து, உங்கள் தலைகளை உயர்த்துங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ன்றியும் அவர்களுக்கு ஒரு உவமையைச் சொன்னார்: அத்திமரத்தையும் மற்றெல்லா மரங்களையும் பார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ைகள் தளிர்க்கிறதை நீங்கள் காணும்போது வசந்தகாலம் சமீபமாயிற்றென்று அறிகிற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ே இவைகள் சம்பவிக்கிறதை நீங்கள் காணும்போது, தேவனுடைய ராஜ்யம் சமீபமாயிற்றென்று அறிய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வையெல்லாம் சம்பவிக்கும் முன் இந்தச் சந்ததி ஒழிந்துபோகாத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னமும் பூமியும் ஒழிந்துபோம், என் வார்த்தைகளோ ஒழிந்து போவத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ருதயங்கள் பெருந்திண்டியினாலும் வெறியினாலும் லவுகீக கவலைகளினாலும் பாரமடையாதபடிக்கும், நீங்கள் நினையாத நேரத்தில் அந்த நாள் உங்கள்மேல் வராதபடிக்கும் எச்சரிக்கையாய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ருதயங்கள் பெருந்திண்டியினாலும் வெறியினாலும் லவுகீக கவலைகளினாலும் பாரமடையாதபடிக்கும், நீங்கள் நினையாத நேரத்தில் அந்த நாள் உங்கள்மேல் வராதபடிக்கும் எச்சரிக்கையாயிர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ூமியிலெங்கும் குடியிருக்கிற அனைவர்மேலும் அது ஒரு கண்ணியைப்போல வர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இனிச் சம்பவிக்கப்போகிற இவைகளுக்கெல்லாம் நீங்கள் தப்பி, மனுஷகுமாரனுக்கு முன்பாக நிற்கப் பாத்திரவான்களாக எண்ணப்படுவதற்கு, எப்பொழுதும் ஜெபம்பண்ணி விழித்திருங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இனிச் சம்பவிக்கப்போகிற இவைகளுக்கெல்லாம் நீங்கள் தப்பி, மனுஷகுமாரனுக்கு முன்பாக நிற்கப் பாத்திரவான்களாக எண்ணப்படுவதற்கு, எப்பொழுதும் ஜெபம்பண்ணி விழித்திருங்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பகற்காலங்களில் தேவாயத்திலே உபதேசம்பண்ணிக் கொண்டிருந்து இராக்காலங்களில் வெளியே போய், ஒலிவமலை என்னப்பட்ட மலையிலே தங்கிவந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 பகற்காலங்களில் தேவாயத்திலே உபதேசம்பண்ணிக் கொண்டிருந்து இராக்காலங்களில் வெளியே போய், ஒலிவமலை என்னப்பட்ட மலையிலே தங்கிவந்த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ஜனங்களெல்லாரும் அவருடைய உபதேசத்தைக் கேட்கும்படி அதிகாலமே தேவாலயத்தில் அவரிடத்திற்கு வர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ಐಶ್ವರ್ಯವಂತರು ತಮ್ಮ ಕಾಣಿಕೆಗಳನ್ನು ಬೊಕ್ಕಸದಲ್ಲಿ ಹಾಕುವದನ್ನು ಆತನು ಕಣ್ಣೆತ್ತಿ ನೋ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ಬ್ಬ ಬಡ ವಿಧವೆಯು ಸಹ ಎರಡು ಕಾಸುಗಳನ್ನು ಅದರಲ್ಲಿ ಹಾಕುವದನ್ನು ಆತನು ನೋ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--ನಾನು ನಿಮಗೆ ನಿಜವಾಗಿ ಹೇಳುತ್ತೇನೆ, ಈ ಬಡ ವಿಧವೆಯು ಅವರೆಲ್ಲರಿಗಿಂತಲೂ ಹೆಚ್ಚು ಹಾಕಿದ್ದಾಳ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ಕಂದರೆ ಇವರೆಲ್ಲರೂ ತಮಗಿರುವ ಸಮೃದ್ಧಿಯಲ್ಲಿ ದೇವರಿಗೆ ಕಾಣಿಕೆಗಳನ್ನು ಹಾಕಿದ್ದಾರೆ; ಆದರೆ ಈಕೆಯು ತನ್ನ ಬಡತ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ಜೀವನಕ್ಕೆ ಇದ್ದದ್ದನ್ನೆಲ್ಲಾ ಹಾಕಿದ್ದಾಳ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ರುವಾಯ ಕೆಲವರು ದೇವಾಲಯದ ವಿಷಯ ವಾಗಿ ಅದು ಎಂಥಾ ಒಳ್ಳೇ ಕಲ್ಲುಗಳಿಂದಲೂ ದಾನಗ ಳಿಂದಲೂ ಅಲಂಕೃತವಾಗಿದೆ ಎಂದು ಮಾತನ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ಿರುವಾಗ ಆತನ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ವು ನೋಡುತ್ತಿರುವ ಇವುಗ ಳಾದರೋ ಕೆಡವಲ್ಪಟ್ಟು ಒಂದು ಕಲ್ಲಿನ ಮೇಲೆ ಮತ್ತೊಂದು ಕಲ್ಲು ಬಿಡಲ್ಪಡದ ದಿವಸಗಳು ಬರುವ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ಅವರು ಆತನಿಗೆ--ಬೋಧಕನೇ, ಇವುಗಳು ಯಾವಾಗ ಆಗುವವು? ಇವುಗಳು ಸಂಭವಿ ಸುವದಕ್ಕಿರುವಾಗ ಯಾವ ಸೂಚನೆ ಇರುವದ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ಕ್ಕೆ ಆತನು--ನೀವು ಮೋಸ ಹೋಗ ದಂತೆ ಎಚ್ಚರಿಕೆ ತಂದುಕೊಳ್ಳಿರಿ; ಯಾಕಂದರೆ ಅನೇಕರು ನನ್ನ ಹೆಸರಿನಲ್ಲಿ ಬಂದು--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ು ಎಂದು ಹೇಳುವರು; ಸಮಯವು ಸವಿಾಪಿಸಿದೆ, ಆದಕಾರಣ ನೀವು ಅವರ ಹಿಂದೆ ಹೋಗ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ವು ಯುದ್ಧಗಳ ಮತ್ತು ಕಲಹಗಳ ವಿಷಯವಾಗಿ ಕೇಳುವಾಗ ದಿಗಿಲುಪಡಬೇಡಿರಿ; ಯಾಕಂದರೆ ಇವುಗಳು ಮೊದಲು ಆಗುವದು ಅಗತ್ಯ; ಆ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ಲೆ ಅಂತ್ಯ ಬರ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ಅವರಿಗೆ--ಜನಾಂಗಕ್ಕೆ ವಿರೋಧವಾಗಿ ಜನಾಂಗವೂ ರಾಜ್ಯಕ್ಕೆ ವಿರೋಧವಾಗಿ ರಾಜ್ಯವೂ ಏಳು 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ೇರೆ ಬೇರೆ ಸ್ಥಳಗಳಲ್ಲಿ ಮಹಾಭೂಕಂಪಗಳೂ ಬರಗಳೂ ವ್ಯಾಧಿಗಳೂ ಇರುವವು; ಭಯಹುಟ್ಟಿ ಸುವ ದೃಶ್ಯಗಳೂ ಮಹಾಸೂಚನೆ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ಾಶದಿಂದ ಆ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ಇವೆಲ್ಲವುಗಳಿಗಿಂತ ಮೊದಲು ಅವರು ನಿಮ್ಮನ್ನು ಹಿಡಿದು ಹಿಂಸಿಸಿ ಸಭಾಮಂದಿರ ಗಳಿಗೂ ಸೆರೆಮನೆಗಳಿಗೂ ಒಪ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ಹೆಸರಿನ ನಿಮಿತ್ತ ಅರಸುಗಳ ಮತ್ತು ಅಧಿಕಾರಿಗಳ ಮುಂದೆ ನಿಮ್ಮನ್ನು ತ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ು ಸಾಕ್ಷಿಗೋಸ್ಕರ ನಿಮಗೆ ಪರಿಣಮಿ 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ಗಿರುವದರಿಂದ ನೀವು ಏನು ಉತ್ತರ ಕೊಡಬೇಕೆಂದು ಮುಂದಾಗಿ ಯೋಚಿಸಬಾರದೆಂದು ನಿಮ್ಮ ಹೃದಯ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ಮಾಡ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ಾಕ ಂದರೆ ನಿಮ್ಮ ವಿರೋಧಿಗಳೆಲ್ಲರೂ ಪ್ರತಿವಾದ ಮಾಡ ದಂಥ ಇಲ್ಲವೆ ವಿರೋಧಿಸದಂಥ ಬಾಯನ್ನೂ ಜ್ಞಾನ ವನ್ನೂ ನಾನ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ತಂದೆ ತಾಯಿಗಳೂ ಸಹೋದರರೂ ಬಂಧುಗಳೂ ಸ್ನೇಹಿ ತರೂ ನಿಮ್ಮನ್ನು ಹಿಡಿದುಕೊಡುವರು; ನಿಮ್ಮಲ್ಲಿ ಕೆಲವ 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್ಲ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ನ್ನ ಹೆಸರಿನ ನಿಮಿತ್ತವಾಗಿ ನಿಮ್ಮನ್ನು ಎಲ್ಲರೂ ದ್ವೇಷ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ನಿಮ್ಮ ತಲೆಯ ಒಂದು ಕೂದಲಾದರೂ ನಾಶವ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ವು ನಿಮ್ಮ ಸಹನೆಯಿಂದ ನಿಮ್ಮ ಪ್ರಾಣಗಳನ್ನು ಉಳಿಸಿಕೊಳ್ಳ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ಸೈನ್ಯಗಳು ಯೆರೂಸಲೇ ಮನ್ನು ಮುತ್ತಿಗೆ ಹಾಕುವದನ್ನು ನೀವು ನೋಡುವಾಗ ಅದು ಹಾಳಾಗುವ ಕಾಲವು ಸವಿಾಪಿಸಿದ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ಯೂದಾಯದಲ್ಲಿರುವವರು ಬೆಟ್ಟಗಳಿಗೆ ಓಡಿಹೋಗಲಿ; ಅದರ ಮಧ್ಯದಲ್ಲಿ ರುವವರು ಹೊರಟುಹೋಗಲಿ; ಇದಲ್ಲದೆ ಹಳ್ಳಿ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ವರು ಅವುಗಳಲ್ಲಿ ಪ್ರವೇಶಿಸದೆ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ಬರೆದಿರುವವುಗಳೆಲ್ಲವೂ ನೆರವೇರುವಂತೆ ಇವು ಮುಯ್ಯಿತೀರಿಸುವ ದಿವಸಗಳ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ಆ ದಿವಸಗಳಲ್ಲಿ ಗರ್ಭಿಣಿಯರಿಗೂ ಮೊಲೆ ಕುಡಿಸುವ ವರಿಗೂ ಅಯ್ಯೊ! ಯಾಕಂದರೆ ದೇಶದಲ್ಲಿ ಮಹಾ ವಿಪತ್ತೂ ಈ ಜನ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ವೂ ಆಗ ಇರ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ಅವರು ಕತ್ತಿಯ ಬಾಯಿಗೆ ಬೀಳುವರು. ಸೆರೆಯಾಗಿ ಎಲ್ಲಾ ಜನಾಂಗಗಳಲ್ಲಿ ಒಯ್ಯ ಲ್ಪಡುವರು;ಅನ್ಯಜನಗಳ ಕಾಲ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ಪೂರ್ಣ ವಾಗುವ ವರೆಗೆ ಯೆರೂಸಲೇಮು ಅನ್ಯಜನಗಳಿಂದ ತುಳಿದಾಡ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ಸೂರ್ಯ ಚಂದ್ರ ಮತ್ತು ನಕ್ಷತ್ರಗಳಲ್ಲಿ ಸೂಚನೆಗಳು ತೋರುವವು; ಇದಲ್ಲದೆ ಭೂಮಿಯ ಮೇಲಿರುವ ಜನಾಂಗಗಳಿಗೆ ಕಳವಳದಿಂದ ಸಂಕ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ಗುವದು; ಸಮುದ್ರದ ಮತ್ತು ತೆರೆಗಳ ಘೋಷಣೆಯ ನಿಮಿತ್ತವಾಗಿ ಕಳವಳ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ಕಾಶದ ಶಕ್ತಿಗಳು ಕದಲಿಸಲ್ಪಡುವದರಿಂದ ಮನುಷ್ಯರು ಭಯಹಿಡಿದವರಾಗಿ ಲೋಕಕ್ಕೆ ಏನು ಸಂಭವಿಸುವದೋ ಎಂದು ಎದುರುನೋಡ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ಹೋದಂತ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ಮನುಷ್ಯಕು ಮಾರನು ಬಲದಿಂದಲೂ ಮಹಾ ಮಹಿಮೆ ಯಿಂದಲೂ ಕೂಡಿದವನಾಗಿ ಮೇಘದಲ್ಲಿ ಬರುವದನ್ನು ಅವರು ಕಾಣ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ಈ ಸಂಗತಿಗಳು ಸಂಭವಿಸುವದಕ್ಕೆ ಪ್ರಾರಂಭಿಸಿದಾಗ ಮೇಲಕ್ಕೆ ನೋಡಿರಿ; ನಿಮ್ಮ ತಲೆಗಳನ್ನು ಎತ್ತಿರಿ;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ವಿಮೋಚನೆಯು ಸವಿಾಪವಾಗಿ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ತನು ಅವರಿಗೆ ಒಂದು ಸಾಮ್ಯಕೊಟ್ಟು ಹೇಳಿದ್ದೇ ನಂದರೆ--ಅಂಜೂರದ ಮರವನ್ನು ಮತ್ತು ಎಲ್ಲಾ ಮರಗಳನ್ನು ನೋ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ು ಚಿಗುರಿದಾಗ ನೀವು ನೋಡಿ ಬೇಸಿಗೆಯು ಹತ್ತಿರವಾಯಿತೆಂದು ನೀವೇ ನೀವಾಗಿ ತಿಳಿದ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ದೇ ಪ್ರಕಾರ ಇವೆಲ್ಲವುಗಳು ಸಂಭವಿಸುವದನ್ನು ನೀವು ನೋಡುವಾಗ ದೇವರ ರಾಜ್ಯವು ಹತ್ತಿರವಾಯಿತೆಂದು ತಿಳಿ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ಎಲ್ಲವುಗಳು ನೆರವೇರುವ ವರೆಗೆ ಈ ಸಂತತಿಯು ಅಳಿದು ಹೋಗುವದಿಲ್ಲವೆಂದು ನಾನು ನಿಮಗೆ ನಿಜವಾ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ಕಾಶವೂ ಭೂಮಿಯೂ ಅಳಿದು ಹೋಗುವವು; ಆದರೆ ನನ್ನ ಮಾತುಗಳು ಅಳಿದು ಹೋಗ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ರೆ ನಿಮ್ಮ ಮೇಲೆ ಆ ದಿವಸವು ಫಕ್ಕನೆ ಬಾರದಂತೆ ನೀವು ಅತಿ ಭೋಜನದಿಂದಲೂ ಅಮಲಿನಿಂದಲೂ ಈ ಜೀವನದ ಚಿಂತೆ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ಹೃದಯಗಳು ಭಾರವಾಗದಂತೆ ನಿಮ್ಮ ವಿಷಯದಲಿ ಜಾಗರೂಕ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ಯಾಕಂದರೆ ಅದು ಭೂಮಿಯ ಮೇಲೆ ವಾಸವಾಗಿರುವವರೆಲ್ಲರ ಮೇಲೆ ಉರ್ಲಿನಂತೆ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ದಕಾರಣ ಸಂಭವಿಸುವದಕ್ಕಿರುವ ಇವೆಲ್ಲವುಗಳಿಂದ ನೀವು ತಪ್ಪಿಸಿಕೊಳ್ಳುವದಕ್ಕೆ ಯೋಗ್ಯರೆಂದು ಎಣಿಸಲ್ಪಡು ವ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ಕುಮಾರನ ಮುಂದೆ ನಿಂತು ಕೊಳ್ಳುವಂತೆಯೂ ಎಚ್ಚರವಾಗಿದ್ದು ಯಾವಾಗಲೂ ಪ್ರಾರ್ಥಿಸುತ್ತಾ ಇರ್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ತನು ಹಗಲಿನಲ್ಲಿ ದೇವಾಲಯದೊಳಗೆ ಬೋಧಿಸುತ್ತಾ ಇದ್ದು ರಾತ್ರಿಯಲ್ಲಿ ಹೊರಗೆ ಹೋಗಿ ಎಣ್ಣೇ ಮರಗಳ ಗುಡ್ಡ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ಟ್ಟ ಗುಡ್ಡ ದಲ್ಲಿ ವಾಸಿಸ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ಜನರೆಲ್ಲರೂ ಬೆಳಗಿನ ಜಾವದಲ್ಲಿ ಆತನ ಬಳಿಗೆ ದೇವಾಲಯದಲ್ಲಿ ಆತನ ಉಪದೇಶವನ್ನು ಕೇಳುವದಕ್ಕಾಗಿ ಬರ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2026-10-20T01:31:12Z</dcterms:created>
  <dcterms:modified xsi:type="dcterms:W3CDTF">2026-10-20T01:31:12Z</dcterms:modified>
  <dc:title>ಲೂಕನು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