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யல் உழுது தூவி
நல் விதை விதைப்போம்
கர்த்தாவின் கரம் அதை
விளையச் செய்யுமாம்;
அந்தந்தக் காலம் ஈவார்
நற்பனி மழையும்.
சீதோஷ்ணம் வெயில் காற்று
அறுப்புவரை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 வானம் ஆழி பூமி
அவரே சிருஷ்டித்தார்;
புஷ்பாதி விண் நட்சத்திரம்
பாங்காய் அமைக்கிறார்;
அடக்கி ஆழி காற்று
உண்பிப்பார் பட்சிகள்;
போஷிப்பிப்பார் அன்றன்றும்
மைந்தாராம் மாந்தர்க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ஈவு பலன் பாக்கியம்
விதைப்பு அறுப்பை
ஜீவன் சுகம் ஆகாரம்
தரும் பிதா உம்மை
துதிப்போம், அன்பாய் ஏற்பீர்
படைக்கும் காணிக்கை;
யாவிலும் மேலாய்க் கேட்கும்
தாழ்மையாம் உள்ளத்த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2026-07-31T18:36:57Z</dcterms:created>
  <dcterms:modified xsi:type="dcterms:W3CDTF">2026-07-31T18:36:57Z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