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ஸ்திரீயின் தகப்பனாகிய அவனுடைய மாமன் அவனை இருத்திக்கொண்டதினால், மூன்றுநாள் அவனோடிருந்தான்; அவர்கள் அங்கே புசித்துக் குடித்து இராத்த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ம்நாள் காலமே அவர்கள் எழுந்திருந்தபோது, அவன் பிரயாணப்படுகையில், ஸ்திரீயின் தகப்பன் தன் மருமகனை நோக்கி: கொஞ்சம் அப்பம் புசித்து, உன் மனதைத் தேற்றிக்கொள், பிற்பாடு நீங்கள் போகலா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உட்கார்ந்து, இருவரும்கூடப் புசித்துக் குடித்தார்கள்; ஸ்திரீயின் தகப்பன் அந்த மனுஷனைப் பார்த்து: நீ தயவுசெய்து, உன் இருதயம் மகிழ்ச்சியடைய இராத்திரிக்கும் இரு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போகிறதற்கு அந்த மனுஷன் எழுந்தபோது, அவனுடைய மாமன் அவனை வருந்திக்கொண்டதினால், அவன் அன்று இராத்திரியும் அங்கே இ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ந்தாம் நாளிலே அவன் போகிறதற்கு அதிகாலமே எழுந்திருந்தபோது, ஸ்திரீயின் தகப்பன்: இருந்து உன் இருதயத்தைத் தேற்றிக்கொள் என்றான்; அப்படியே அந்திநேரமட்டும் தாமதித்திருந்து, இருவரும் போஜனம்பண்ண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னும், அவன் மறுமனையாட்டியும், அவன் வேலைக்காரனும் போகிறதற்கு எழுந்திருந்தபோது, ஸ்திரீயின் தகப்பனாகிய அவனுடைய மாமன்: இதோ, பொழுது அஸ்தமிக்கப்போகிறது, சாயங்காலமுமாயிற்று; இங்கே இராத்திரிக்கு இருங்கள்; பார், மாலைமயங்குகிற வேளையாயிற்று: உன் இருதயம் சந்தோஷமாயிருக்கும்படி, இங்கே இராத்தங்கி நாளை இருட்டோடே எழுந்திருந்து, உன் வீட்டுக்குப் போகலா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மனுஷனோ, இராத்திரிக்கு இருக்க மனதில்லாமல், இரண்டு கழுதைகள் மேலும் சேணம்வைத்து, தன் மறுமனையாட்டியைக் கூட்டிக்கொண்டு, எழுந்து புறப்பட்டு, எருசலேமாகிய எபூசுக்கு நேராக 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பூசுக்குச் சமீபமாய் வருகையில், பொழுதுபோகிறதாயிருந்தது; அப்பொழுது வேலைக்காரன் தன் எஜமானை நோக்கி: எபூசியர் இருக்கிற இந்தப் பட்டணத்திற்குப் போய், அங்கே இராத்தங்கலா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எஜமான் நாம் வழியைவிட்டு, இஸ்ரவேல் புத்திரரில்லாத மறுஜாதியார் இருக்கிற பட்டணத்துக்குப் போகப்படாது; அப்பாலே கிபியா மட்டும் போவோம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 எஜமான் நாம் வழியைவிட்டு, இஸ்ரவேல் புத்திரரில்லாத மறுஜாதியார் இருக்கிற பட்டணத்துக்குப் போகப்படாது; அப்பாலே கிபியா மட்டும் போவோம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வேலைக்காரனைப் பார்த்து: நாம் கிபியாவிலாகிலும் ராமாவிலாகிலும் இராத்தங்கும்படிக்கு, அவைகளில் ஒரு இடத்திற்குப் போய்ச் சேரும்படி நடந்து போவோம் வா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ப்பாலே நடந்துபோனார்கள்; பென்யமீன் நாட்டைச் சேர்ந்த கிபியாவின் கிட்ட வருகையில், சூரியன் அஸ்தமனம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ப்பாலே நடந்துபோனார்கள்; பென்யமீன் நாட்டைச் சேர்ந்த கிபியாவின் கிட்ட வருகையில், சூரியன் அஸ்தமனம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கிபியாவிலே வந்து இராத்தங்கும்படிக்கு, வழியைவிட்டு அவ்விடத்திற்குப் போனார்கள்; அவன் பட்டணத்துக்குள் போனபோது, இராத்தங்குகிறதற்கு அவர்களை வீட்டிலே சேர்த்துக்கொள்வார் இல்லாததினால், வீதியில் உட்கார்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யலிலே வேலைசெய்து, மாலையிலே திரும்புகிற ஒரு கிழவன் வந்தான்; அந்த மனுஷனும் எப்பிராயீம் மலைத்தேசத்தான், அவன் கிபியாவிலே சஞ்சரிக்கவந்தான்; அவ்விடத்து மனுஷரோ பென்யமீன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் கிழவன் தன் கண்களை ஏறெடுத்துப் பட்டணத்து வீதியில் அந்தப் பிரயாணக்காரன் இருக்கக் கண்டு: எங்கே போகிறாய், எங்கேயிருந்து வந்தாய் என்று கே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நாங்கள் யூதாவிலுள்ள ஊராகிய பெத்லெகேமிலிருந்து வந்து, எப்பிராயீம் மலைத்தேசத்தின் புறங்கள்மட்டும் போகிறோம்; நான் அவ்விடத்தான்; யூதாவிலுள்ள பெத்லெகேம் மட்டும் போய்வந்தேன், நான் கர்த்தருடைய ஆலயத்துக்குப் போகிறேன்; இங்கே என்னை வீட்டிலே ஏற்றுக்கொள்வார் ஒருவரும் இ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கழுதைகளுக்கு வைக்கோலும் தீபனமும் உண்டு; எனக்கும் உமது அடியாளுக்கும் உமது அடியானோடிருக்கிற வேலைக்காரனுக்கும் அப்பமும் திராட்சரசமும் உண்டு; ஒன்றிலும் குறைவில்லை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ிழவன்: உனக்குச் சமாதானம்; உன் குறைவுகளெல்லாம் என்மேல் இருக்கட்டும்; வீதியிலேமாத்திரம் இராத்தங்கவேண்டாம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ிழவன்: உனக்குச் சமாதானம்; உன் குறைவுகளெல்லாம் என்மேல் இருக்கட்டும்; வீதியிலேமாத்திரம் இராத்தங்கவேண்டாம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த் தன் வீட்டுக்குள் அழைத்துக்கொண்டுபோய், கழுதைகளுக்குத் தீபனம்போட்டான்; அவர்கள் தங்கள் கால்களைக் கழுவிக்கொண்டு, புசித்துக் குடித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மனமகிழ்ச்சியாயிருக்கிற போது, இதோ, பேலியாளின் மக்களாகிய அந்த ஊர் மனுஷரில் சிலர் அந்த வீட்டைச் சூழ்ந்துகொண்டு, கதவைத் தட்டி: உன் வீட்டிலே வந்த அந்த மனுஷனை நாங்கள் அறியும்படிக்கு, வெளியே கொண்டு வா என்று வீட்டுக்காரனாகிய அந்தக் கிழவனோடே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வீட்டுக்காரனாகிய அந்த மனுஷன் வெளியே அவர்களிடத்தில் போய்: இப்படிச் செய்யவேண்டாம்; என் சகோதரரே, இப்படிப்பட்ட பொல்லாப்பைச் செய்யவேண்டாம்; அந்த மனுஷன் என் வீட்டிற்குள் வந்திருக்கையில், இப்படிக்கொத்த மதிகேட்டைச் செய்யீர்கள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ன்னியாஸ்திரீயாகிய என் மகளும், அந்த மனிதனுடைய மறுமனையாட்டியும் இருக்கிறார்கள்; அவர்களை உங்களிடத்தில் வெளியே கொண்டுவருகிறேன்; அவர்களை அவமானப்படுத்தி உங்கள் பார்வைக்குச் சரிபோனபிரகாரம் அவர்களுக்குச் செய்யுங்கள்; ஆனாலும் இந்த மனுஷனுக்கு அப்படிப்பட்ட மதிகேடான காரியத்தைச் செய்யவேண்டாம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 மனுஷர் அவன் சொல்லைக் கேட்கவில்லை; அப்பொழுது அந்த மனுஷன் தன் மறுமனையாட்டியைப் பிடித்து, அவர்களிடத்தில் வெளியே கொண்டுவந்துவிட்டான்; அவர்கள் அவளை அறிந்து கொண்டு, இராமுழுதும் விடியுங்காலமட்டும் அவளை இலச்சையாய் நடத்தி, கிழக்கு வெளுக்கும்போது அவளைப் போகவி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ிடியுங்காலத்திற்கு முன்னே அந்த ஸ்திரீ வந்து, வெளிச்சமாகுமட்டும் அங்கே தன் எஜமான் இருந்த வீட்டு வாசற்படியிலே விழுந்துகிடந்த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ள் எஜமான் காலமே எழுந்திருந்து வீட்டின் கதவைத் திறந்து, தன் வழியே போகப் புறப்படுகிறபோது, இதோ, அவன் மறுமனையாட்டியாகிய ஸ்திரீ வீட்டுவாசலுக்கு முன்பாகத் தன் கைகளை வாசற்படியின்மேல் வைத்தவளாய்க் கிடந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ழுந்திரு போவோம் என்று அவன் அவளோடே சொன்னதற்குப் பிரதியுத்தரம் பிறக்கவில்லை. அப்பொழுது அந்த மனுஷன் அவளைக் கழுதையின்மேல் போட்டுக்கொண்டு, பிரயாணப்பட்டு, தன் இடத்திற்குப் போ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வீட்டுக்கு வந்தபோது, ஒரு கத்தியை எடுத்து, தன் மறுமனையாட்டியைப் பிடித்து, அவளை அவளுடைய எலும்புகளோடுங்கூடப் பன்னிரண்டு துண்டமாக்கி, இஸ்ரவேலின் எல்லைகளுக்கெல்லாம் அனுப்ப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தைக் கண்டவர்களெல்லாரும், இஸ்ரவேல் புத்திரர் எகிப்திலிருந்து புறப்பட்ட நாள் முதற்கொண்டு இந்நாள்வரைக்கும் இதைப்போலொத்தகாரியம் செய்யப்படவும் இல்லை, காணப்படவும் இல்லை; இந்தக் காரியத்தை யோசித்து ஆலோசனைபண்ணி செய்யவேண்டியது இன்னதென்று சொல்லுங்கள்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ல் ராஜா இல்லாத அந்நாட்களிலே, எப்பிராயீம் மலைகள் அருகே பரதேசியாய்த் தங்கின ஒரு லேவியன் இருந்தான்; அவன் யூதாவிலுள்ள பெத்லெகேம் ஊராளாகிய ஒரு ஸ்திரீயைத் தனக்கு மறுமனையாட்டியாகக் கொண்ட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க்குத் துரோகமாய் விபசாரம்பண்ணி, அவனை விட்டு, யூதா தேசத்துப் பெத்லெகேம் ஊரிலிருக்கிற தன் தகப்பன் வீட்டுக்குப் போய், அங்கே நாலுமாதம் வரைக்கும் இருந்த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புருஷன் அவளோடே நலவு சொல்லவும், அவளைத் திரும்ப அழைத்து வரவும், இரண்டு கழுதைகளை ஆயத்தப்படுத்தி, தன் வேலைக்காரனைக் கூட்டிக் கொண்டு, அவளிடத்துக்குப் போனான்; அப்பொழுது அவள் அவனைத் தன் தகப்பன் வீட்டுக்கு அழைத்துக்கொண்டு போனாள்; ஸ்திரீயின் தகப்பன் அவனைக் கண்டபோது சந்தோஷமாய் ஏற்றுக்கொண்ட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તે સ્ત્રીના પિતાએ તેના જમાંઈને થોડા સમય તેને ત્યાં રહેવા માંટે સમજાવ્યો. તે ત્યાં ત્રણ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અને તેઓએ ખાધુ, પીધું અને ત્રણ રાત ત્યાં ગાળ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ચોથે દિવસે વહેલી સવારે લેવી ઘરે પાછો જવા તૈયાર થયો. પણ તેના સસરાએ તેને કહ્યું, “પહેલા કાંઈ ખા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, પછી તમે જઈ શક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તે બે જણે ભેગા બેસીને ખાધું પીધું; સસરાએ જમાંઈને કહ્યું, “માંની જાઓ, રાત અહીં જ ગાળો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જ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છતાં તે માંણસે ના પાડી, પણ તેના સસરાએ તેને વિનંતી કર્યા જ કરી, આખરે તે ત્યાં રોકાવા તૈયાર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ીજા દિવસે તે વહેલા ઊઠયો અને તેના સસરાએ કહ્યું, “પહેલાં કાઈ ખાઈ લો, અને પછી થોડા સમય પછી 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ઓ ખાવા બેઠા મોડી બપોર સુધી તે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છી લેવી પોતાની પત્ની અને નોકર સાથે જવા માંટે ઊઠયો. પણ તેના સસરાએ કહ્યું, “જુઓ હવે તો સાંજ થઈ ગ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અહી રાત રહી જાઓ, અને મોજ કરો પછી આવતી કાલે વહેલા ઘેર જ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આ વખતે એ માંણસે સાંભળ્યું નહિ, તે રાત રોકાવા કબૂલ થયો નહિ અને જવા માંટે તૈયાર થયો,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ં બે લાદેલાં ગધેડાં અને પત્ની સાથે યબૂસ અર્થાત યરૂશાલમની નજીક પહોંચ્યા સુધી મુસાફર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્યારે તેઓ યબૂસ પહોંચ્યા ત્યારે દિવસ પૂરો થવા આવ્યો હતો, તેથી નોકરે ઘણીને કહ્યું, “ચાલો આપણ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બૂસીઓના શહેરમાં જઈએ અને રાત ત્યાં ગાળ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તેના ધણીએ જવાબ આપ્યો, “ના, આ વિદેશી નગરમાં આપણે જવું નથી, ત્યાં કોઈ ઈસ્રાએલી નથી, આપણે ગિબય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ચાલો, આપણે કોઈ બીજી જગ્યાએ જઈએ. ગિબયાહ કે રામાંમાં રાતવાસો કર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તેઓએ ચાલવાનું ચાલુ રાખ્યું અને સાંજ પડતાં બિન્યામીનકુળસમૂહના પ્રદેશમાં આવેલા ગિબયાહ નજ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પહોં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રાતવાસો કરવા તેઓ ગિબયાહ ગયા. અને નગરના ચોકમાં બેઠા. કોઈએ તેઓને પોતાના ઘરે આમંત્રણ આપ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વામાં જ્યારે સાંજ પડી, એક વૃદ્ધ માંણસ તે માંર્ગે પસાર થયો, તે તેના ખેતરથી કામ કરીને ઘેર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તો હતો. તે એફ્રાઈમના પહાડી પ્રદેશનો વતની હતો. અને ગિબયાહ આવ્યો હતો અને ત્યાં રહેતો હતો. તે નગ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બિન્યામીનકુળસમૂહન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ણે નજર કરતાં નગરના ચોકમાં પડાવ નાખેલા મુસાફરને જોયો અને પૂછયું, “તમે કયાંથી આવો છો? ક્યાં 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ણે જવાબ આપ્યો, “યહૂદામાં આવેલા બેથલેહેમથી હું આવું છું, એફ્રાઈમના પહાડી પ્રદેશનો હું વતની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બેથલેહેમ ગયો હતો અને અત્યારે હું ઘેર પાછો જાઉં છું, પણ કોઈએ અમને રાત ગાળવા માંટે પોતાને ઘે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્યા નથ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માંરી પાસે અમાંરા ગધેડાં માંટે અનાજ અને ઘાસ છે અને માંરા માંટે માંરી સ્ત્રી અને નોકર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તો ખોરાક તથા દ્રાક્ષારસ છે. અમને કોઈ ચીજની જરૂર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ેલા ઘરડા માંણસે કહ્યું, “કશી ચિંતા ન કરશો. હું બધું સંભાળી લઈશ. અહીં ચોકમાં રાત ગાળવાની ના હો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મકે અહી કોઈ સુરક્ષ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મ કહીને તે તેમને પોતને ઘેર લઈ ગયો અને તેણે તેઓનાં ગધેડાને ચારો નીર્યો, તેઓએ, તેઓના પગ ધો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ધું અને પ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્યારે આ લોકો ખાતાપીતાં અને આનંદ કરતા હતાં એવામાં નગરના દુષ્ટ માંણસો ઘરને ઘેરી વળ્યા અને બાર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ટખટાવ્યા. તેઓએ ઘરના ઘરડા માંણસને બૂમો પાડીને કહેવા લાગ્યા, “તારે ઘરે જે માંણસ આવ્યો છે તેને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, જેથી અમે તેની આબરૂ લ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થી ઘરડો માંણસ બહાર આવ્યો. તેણે વિનંતી કરીને કહ્યું, “માંરા ભાઈઓ, આવું પાપ આચરશો નહિ, એ 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ેમાંન છે, આવું મૂર્ખ અને નામોશી ભર્યુ કૃત્ય 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ાંરે એક કુંવારી પુત્રી છે તથા તે માંણસને તેની ઉપપત્ની છે, હું તેઓને બહાર મોકલીશ. તમે તેઓની આબર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. અને તમાંરે તેમની સાથે જે કરવું હોય તે કરો. પણ આ માંણસ ઉપર તમે આવું ગુનાહિત કૃત્ય કર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છતાં તેઓએ તેનું કહેવું સાંભળ્યું નહિ, તેથી તેણે તેની ઉપપત્નીને તેઓ પાસે બહાર જવા ફરજ પાડી,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ી રાત તેના ઉપર બધાએ વારા ફરતી અત્યાચાર કર્યોને તેના ઉપર બળાત્કાર કર્યો. અને જ્યારે સવાર થઈ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જવા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રોઢ થયું ત્યારે તે સ્ત્રી તેના ધણીના ઘરના દરવાજા આગળ ગઈ અને સવાર સુધી તે ત્યાં પડી 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સવારમાં તેના ધણી લેવીએ ફરી પ્રવાસે જવા માંટે તેણે બારણું ઉધાડયું, તો તેણે પોતાની ઉપપત્નીને ઘ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રણાં આગળ પડેલી જોઈ. તેના હાથ બારણાના ઉંબરા પર પડેલ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ણે તેને કહ્યું, “ઊઠ, ચાલ, આપણે હવે જઈએ.” પણ કોઈ જવાબ ન મળ્યો, તે મૃત્યુ પામ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આથી તેણે તેને ઉપાડીને ગધેડા ઉપર મૂકી અને તે ઘેર જવા નીકળ્યો. ઘરે પહોંચ્યા પછી તેણે એક છરો લી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શરીરના કાપીને બાર ટુકડા કર્યા પછી તે ટુકડાઓ તેણે આખા ઈસ્રાએલમાં મોકલી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છી એવું બન્યું કે જેમણે જેમણે એ જોયું તેમણે કહ્યું, “ઈસ્રાએલે મિસર છોડયું ત્યારથી આજ સુધી આ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યંકર ગુન્હો કદી નજરે ચડયો નથી. માંટે આનો વિચાર કરો, ચર્ચા કરો અને મને નિર્ણય જણ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 વખતે ઈસ્રાએલમાં કોઈ રાજા નહોતો. ત્યારે એફ્રાઈમની ટેકરીઓ પર અંદરના ભાગમાં એક લેવી રહેતો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બેથલેહેમની એક યહૂદી કન્યાને પોતની ઉપપત્ની તરીકે રાખ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સ્ત્રી ગુસ્સે થઈને પોતાના બાપને ઘેર બેથલેહેમ પાછી ગઈ. તે સ્ત્રી ત્યાં લગભગ ચારેક મહિન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ો પતિ તેને સમજાવીને પાછી લાવવા માંટે એક નોકરને અને બે ગધેડાંને લઈને તેની પાછળ ગયો. જ્યાર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ઘેર પહોંચ્યો ત્યારે તે તેને પોતાના પિતાના ઘેર લઈ ગઈ; જ્યારે તેના પિતાએ તેને જોયો તેને મળ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ખૂબ આનંદ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2026-10-21T06:10:18Z</dcterms:created>
  <dcterms:modified xsi:type="dcterms:W3CDTF">2026-10-21T06:10:18Z</dcterms:modified>
  <dc:title>ન્યાયાધીશો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