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presProps" Target="presProps.xml"/>
  <Relationship Id="rId111" Type="http://schemas.openxmlformats.org/officeDocument/2006/relationships/viewProps" Target="viewProps.xml"/>
  <Relationship Id="rId11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ர்த்தராகிய ஆண்டவர் உரைக்கிறது என்னவென்றால், நான் இஸ்ரவேலைத் தெரிந்துகொண்ட நாளில் யாக்கோபுவம்சத்து ஜனங்களுக்கு நான் ஆணையிட்டு, எகிப்துதேசத்தில் என்னை அவர்களுக்குத் தெரியப்படுத்தி, நான் உங்கள் தேவனாகிய கர்த்தர் என்று ஆணையிட்டே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ர்த்தராகிய ஆண்டவர் உரைக்கிறது என்னவென்றால், நான் இஸ்ரவேலைத் தெரிந்துகொண்ட நாளில் யாக்கோபுவம்சத்து ஜனங்களுக்கு நான் ஆணையிட்டு, எகிப்துதேசத்தில் என்னை அவர்களுக்குத் தெரியப்படுத்தி, நான் உங்கள் தேவனாகிய கர்த்தர் என்று ஆணையிட்டே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ர்த்தராகிய ஆண்டவர் உரைக்கிறது என்னவென்றால், நான் இஸ்ரவேலைத் தெரிந்துகொண்ட நாளில் யாக்கோபுவம்சத்து ஜனங்களுக்கு நான் ஆணையிட்டு, எகிப்துதேசத்தில் என்னை அவர்களுக்குத் தெரியப்படுத்தி, நான் உங்கள் தேவனாகிய கர்த்தர் என்று ஆணையிட்டே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ன் அவர்களை எகிப்துதேசத்திலிருந்து அழைப்பேன் என்றும், அவர்களுக்காக நான் பார்த்துவைத்ததும், பாலும் தேனும் ஓடுகிறதும் எல்லா தேசங்களின் சிங்காரமுமான தேசத்திலே அவர்களைக் கொண்டுவந்து விடுவேன் என்றும் அந்நாளிலே ஆணையிட்டு,]]></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ன் அவர்களை எகிப்துதேசத்திலிருந்து அழைப்பேன் என்றும், அவர்களுக்காக நான் பார்த்துவைத்ததும், பாலும் தேனும் ஓடுகிறதும் எல்லா தேசங்களின் சிங்காரமுமான தேசத்திலே அவர்களைக் கொண்டுவந்து விடுவேன் என்றும் அந்நாளிலே ஆணையிட்டு,]]></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ங்களில் அவரவர் தங்கள் கண்களால் நோக்கின அருவருப்புகளைத் தள்ளிவிட்டு, எகிப்தின் நரகலான விக்கிரகங்களால் உங்களைத் தீட்டுப்படுத்தாதிருப்பீர்களாக; உங்கள் தேவனாகிய கர்த்தர் நான் என்று அவர்களோடே சொன்னே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ங்களில் அவரவர் தங்கள் கண்களால் நோக்கின அருவருப்புகளைத் தள்ளிவிட்டு, எகிப்தின் நரகலான விக்கிரகங்களால் உங்களைத் தீட்டுப்படுத்தாதிருப்பீர்களாக; உங்கள் தேவனாகிய கர்த்தர் நான் என்று அவர்களோடே சொன்னே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 சொல்லைக் கேட்க மனதில்லாமல் எனக்கு விரோதமாய் இரண்டகம்பண்ணினார்கள்; அவரவர் தங்கள் கண்களால் நோக்கின அருவருப்புகளைத் தள்ளிப்போடாமலும், எகிப்தின் நரகலான விக்கிரகங்களை விடாமலுமிருந்தார்கள்; ஆதலால் எகிப்து தேசத்தின் நடுவிலே என் கோபத்தை அவர்களிலே தீர்த்துக்கொள்ளும்படிக்கு என் உக்கிரத்தை அவர்கள்மேல் ஊற்றுவேன் என்றே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 சொல்லைக் கேட்க மனதில்லாமல் எனக்கு விரோதமாய் இரண்டகம்பண்ணினார்கள்; அவரவர் தங்கள் கண்களால் நோக்கின அருவருப்புகளைத் தள்ளிப்போடாமலும், எகிப்தின் நரகலான விக்கிரகங்களை விடாமலுமிருந்தார்கள்; ஆதலால் எகிப்து தேசத்தின் நடுவிலே என் கோபத்தை அவர்களிலே தீர்த்துக்கொள்ளும்படிக்கு என் உக்கிரத்தை அவர்கள்மேல் ஊற்றுவேன் என்றே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 சொல்லைக் கேட்க மனதில்லாமல் எனக்கு விரோதமாய் இரண்டகம்பண்ணினார்கள்; அவரவர் தங்கள் கண்களால் நோக்கின அருவருப்புகளைத் தள்ளிப்போடாமலும், எகிப்தின் நரகலான விக்கிரகங்களை விடாமலுமிருந்தார்கள்; ஆதலால் எகிப்து தேசத்தின் நடுவிலே என் கோபத்தை அவர்களிலே தீர்த்துக்கொள்ளும்படிக்கு என் உக்கிரத்தை அவர்கள்மேல் ஊற்றுவேன் என்றே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ன் உங்களைக் கோலின்கீழ் செல்லும்படி செய்து, உங்களை உடன்படிக்கையின் கட்டுக்குட்படுத்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ன் என்னை இவர்களுக்குப் வெளிப்படுத்தி, இவர்களுக்கு முன்பாக என் நாமம் பரிசுத்தக்குலைச்சலாகாதபடிக்கு, இவர்களை எகிப்துதேசத்திலிருந்து புறப்படப்பண்ணி, அவர்களை என் நாமத்தினிமித்தம் கிருபைசெய்தே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ன் என்னை இவர்களுக்குப் வெளிப்படுத்தி, இவர்களுக்கு முன்பாக என் நாமம் பரிசுத்தக்குலைச்சலாகாதபடிக்கு, இவர்களை எகிப்துதேசத்திலிருந்து புறப்படப்பண்ணி, அவர்களை என் நாமத்தினிமித்தம் கிருபைசெய்தே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ன் என்னை இவர்களுக்குப் வெளிப்படுத்தி, இவர்களுக்கு முன்பாக என் நாமம் பரிசுத்தக்குலைச்சலாகாதபடிக்கு, இவர்களை எகிப்துதேசத்திலிருந்து புறப்படப்பண்ணி, அவர்களை என் நாமத்தினிமித்தம் கிருபைசெய்தே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லகக்காரரையும் துரோகிகளையும் உங்களைவிட்டுப் பிரித்துப்போடுவேன்; அவர்களைத் தாங்கள் தங்கும் தேசத்திலிருந்து புறப்படப்பண்ணுவேன்; ஆனாலும் அவர்கள் இஸ்ரவேல் தேசத்தில் பிரவேசிப்பதில்லை; அப்பொழுது நான் கர்த்தர் என்று அறிந்துகொள்வீ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லகக்காரரையும் துரோகிகளையும் உங்களைவிட்டுப் பிரித்துப்போடுவேன்; அவர்களைத் தாங்கள் தங்கும் தேசத்திலிருந்து புறப்படப்பண்ணுவேன்; ஆனாலும் அவர்கள் இஸ்ரவேல் தேசத்தில் பிரவேசிப்பதில்லை; அப்பொழுது நான் கர்த்தர் என்று அறிந்துகொள்வீ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லகக்காரரையும் துரோகிகளையும் உங்களைவிட்டுப் பிரித்துப்போடுவேன்; அவர்களைத் தாங்கள் தங்கும் தேசத்திலிருந்து புறப்படப்பண்ணுவேன்; ஆனாலும் அவர்கள் இஸ்ரவேல் தேசத்தில் பிரவேசிப்பதில்லை; அப்பொழுது நான் கர்த்தர் என்று அறிந்துகொள்வீ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ஆகையால் நான் அவர்களை எகிப்துதேசத்திலிருந்து புறப்படப்பண்ணி, அவர்களை வனாந்தரத்தில் அழைத்துவந்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ன் கட்டளைகளை அவர்களுக்குக் கொடுத்து, என் நியாயங்களை அவர்களுக்குத் தெரியப்படுத்தினேன்; அவைகளின்படி செய்கிற மனுஷன் அவைகளால் பிழைப்பா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ன் கட்டளைகளை அவர்களுக்குக் கொடுத்து, என் நியாயங்களை அவர்களுக்குத் தெரியப்படுத்தினேன்; அவைகளின்படி செய்கிற மனுஷன் அவைகளால் பிழைப்பா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ன் தங்களைப் பரிசுத்தம்பண்ணுகிற கர்த்தர் என்று அவர்கள் அறியும்படிக்கு, எனக்கும் அவர்களுக்கும் அடையாளமாய் இருப்பதற்கான என் ஓய்வுநாட்களையும் அவர்களுக்கு, கட்டளையிட்டே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ன் தங்களைப் பரிசுத்தம்பண்ணுகிற கர்த்தர் என்று அவர்கள் அறியும்படிக்கு, எனக்கும் அவர்களுக்கும் அடையாளமாய் இருப்பதற்கான என் ஓய்வுநாட்களையும் அவர்களுக்கு, கட்டளையிட்டே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இஸ்ரவேல் வம்சத்தார் வனாந்தரத்தில் எனக்கு விரோதமாய் இரண்டகம்பண்ணினார்கள்; என் கட்டளைகளின்படியே மனுஷன் செய்தால் அவைகளால் பிழைப்பான்; அவர்களோ அவைகளில் நடவாமல், என் நியாயங்களை வெறுத்து, என் ஓய்வுநாட்களின் பரிசுத்தத்தை மிகவும் குலைத்துப்போட்டார்கள், ஆதலால் அவர்களை நிர்மூலமாக்கும்படி வனாந்தரத்திலே என் உக்கிரத்தை அவர்கள்மேல் ஊற்றுவேன் என்றே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இஸ்ரவேல் வம்சத்தார் வனாந்தரத்தில் எனக்கு விரோதமாய் இரண்டகம்பண்ணினார்கள்; என் கட்டளைகளின்படியே மனுஷன் செய்தால் அவைகளால் பிழைப்பான்; அவர்களோ அவைகளில் நடவாமல், என் நியாயங்களை வெறுத்து, என் ஓய்வுநாட்களின் பரிசுத்தத்தை மிகவும் குலைத்துப்போட்டார்கள், ஆதலால் அவர்களை நிர்மூலமாக்கும்படி வனாந்தரத்திலே என் உக்கிரத்தை அவர்கள்மேல் ஊற்றுவேன் என்றே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இஸ்ரவேல் வம்சத்தார் வனாந்தரத்தில் எனக்கு விரோதமாய் இரண்டகம்பண்ணினார்கள்; என் கட்டளைகளின்படியே மனுஷன் செய்தால் அவைகளால் பிழைப்பான்; அவர்களோ அவைகளில் நடவாமல், என் நியாயங்களை வெறுத்து, என் ஓய்வுநாட்களின் பரிசுத்தத்தை மிகவும் குலைத்துப்போட்டார்கள், ஆதலால் அவர்களை நிர்மூலமாக்கும்படி வனாந்தரத்திலே என் உக்கிரத்தை அவர்கள்மேல் ஊற்றுவேன் என்றே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ஆகிலும் நான் இவர்களைப் புறப்படப்பண்ணினதைக் கண்ட புறஜாதிகளுடைய கண்களுக்கு முன்பாக என் நாமம் பரிசுத்தக்குலைச்சலாகாதபடிக்கு, என் நாமத்தினிமித்தம் கிருபைசெய்தே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ஆகிலும் நான் இவர்களைப் புறப்படப்பண்ணினதைக் கண்ட புறஜாதிகளுடைய கண்களுக்கு முன்பாக என் நாமம் பரிசுத்தக்குலைச்சலாகாதபடிக்கு, என் நாமத்தினிமித்தம் கிருபைசெய்தே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ஆனாலும் அவர்களுடைய இருதயம் அவர்களுடைய நரகலான விக்கிரகங்களைப் பின்பற்றி, அவர்கள் என் நியாயங்களை வெறுத்து, என் கட்டளைகளில் நடவாமற்போய், என் ஓய்வுநாட்களைப் பரிசுத்தக் குலைச்சலாக்கினபடியால்,]]></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ஆனாலும் அவர்களுடைய இருதயம் அவர்களுடைய நரகலான விக்கிரகங்களைப் பின்பற்றி, அவர்கள் என் நியாயங்களை வெறுத்து, என் கட்டளைகளில் நடவாமற்போய், என் ஓய்வுநாட்களைப் பரிசுத்தக் குலைச்சலாக்கினபடியால்,]]></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இப்போதும் இஸ்ரவேல் வம்சத்தாரே, நீங்கள் என் சொல்லைக் கேட்கமனதில்லாதிருந்தால், நீங்கள் போய் அவனவன் தன் தன் நரகலான விக்கிரகங்களை இன்னும் சேவியுங்கள்; ஆனாலும் என் பரிசுத்த நாமத்தை உங்கள் காணிக்கைகளாலும் உங்கள் நரகலான விக்கிரகங்களாலும் இனிப் பரிசுத்தக்குலைச்சலாக்காதிருங்கள் என்று கர்த்தராகிய ஆண்டவர் சொல்லுகிறா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இப்போதும் இஸ்ரவேல் வம்சத்தாரே, நீங்கள் என் சொல்லைக் கேட்கமனதில்லாதிருந்தால், நீங்கள் போய் அவனவன் தன் தன் நரகலான விக்கிரகங்களை இன்னும் சேவியுங்கள்; ஆனாலும் என் பரிசுத்த நாமத்தை உங்கள் காணிக்கைகளாலும் உங்கள் நரகலான விக்கிரகங்களாலும் இனிப் பரிசுத்தக்குலைச்சலாக்காதிருங்கள் என்று கர்த்தராகிய ஆண்டவர் சொல்லுகிறா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இப்போதும் இஸ்ரவேல் வம்சத்தாரே, நீங்கள் என் சொல்லைக் கேட்கமனதில்லாதிருந்தால், நீங்கள் போய் அவனவன் தன் தன் நரகலான விக்கிரகங்களை இன்னும் சேவியுங்கள்; ஆனாலும் என் பரிசுத்த நாமத்தை உங்கள் காணிக்கைகளாலும் உங்கள் நரகலான விக்கிரகங்களாலும் இனிப் பரிசுத்தக்குலைச்சலாக்காதிருங்கள் என்று கர்த்தராகிய ஆண்டவர் சொல்லுகிறா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ன் வாக்குத்தத்தம்பண்ணினதும், பாலும் தேனும் ஓடுகிறதும், எல்லாதேசங்களின் சிங்காரமாயிருக்கிறதுமான தேசத்திலே அவர்களைக் கொண்டுவந்துவிடுவதில்லை என்று வனாந்தரத்தில் ஆணையிட்டே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ன் வாக்குத்தத்தம்பண்ணினதும், பாலும் தேனும் ஓடுகிறதும், எல்லாதேசங்களின் சிங்காரமாயிருக்கிறதுமான தேசத்திலே அவர்களைக் கொண்டுவந்துவிடுவதில்லை என்று வனாந்தரத்தில் ஆணையிட்டே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இஸ்ரவேலின் உயரமான மலையாகிய என் பரிசுத்த மலையிலே இஸ்ரவேலுடைய எல்லா வம்சத்தாருமாகிய தேசத்திலுள்ள அனைவரும் என்னைச் சேவிப்பார்களென்று கர்த்தராகிய ஆண்டவர் சொல்லுகிறார்; அங்கே அவர்கள்மேல் பிரியம் வைப்பேன்; அங்கே நீங்கள் பரிசுத்தம்பண்ணுகிற எல்லாவற்றிலும் உங்கள் காணிக்கைகளையும் உங்கள் முதற்பலன்களையும் செலுத்தும்படி கேட்பே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இஸ்ரவேலின் உயரமான மலையாகிய என் பரிசுத்த மலையிலே இஸ்ரவேலுடைய எல்லா வம்சத்தாருமாகிய தேசத்திலுள்ள அனைவரும் என்னைச் சேவிப்பார்களென்று கர்த்தராகிய ஆண்டவர் சொல்லுகிறார்; அங்கே அவர்கள்மேல் பிரியம் வைப்பேன்; அங்கே நீங்கள் பரிசுத்தம்பண்ணுகிற எல்லாவற்றிலும் உங்கள் காணிக்கைகளையும் உங்கள் முதற்பலன்களையும் செலுத்தும்படி கேட்பே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இஸ்ரவேலின் உயரமான மலையாகிய என் பரிசுத்த மலையிலே இஸ்ரவேலுடைய எல்லா வம்சத்தாருமாகிய தேசத்திலுள்ள அனைவரும் என்னைச் சேவிப்பார்களென்று கர்த்தராகிய ஆண்டவர் சொல்லுகிறார்; அங்கே அவர்கள்மேல் பிரியம் வைப்பேன்; அங்கே நீங்கள் பரிசுத்தம்பண்ணுகிற எல்லாவற்றிலும் உங்கள் காணிக்கைகளையும் உங்கள் முதற்பலன்களையும் செலுத்தும்படி கேட்பே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கிலும் அவர்களை அழிக்காதபடிக்கு, என் கண் அவர்களைத் தப்பவிட்டது; நான் அவர்களை வனாந்தரத்தில் நிர்மூலமாக்கவில்லை.]]></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கிலும் அவர்களை அழிக்காதபடிக்கு, என் கண் அவர்களைத் தப்பவிட்டது; நான் அவர்களை வனாந்தரத்தில் நிர்மூலமாக்கவில்லை.]]></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ன் உங்களை ஜனங்களிலிருந்து புறப்படப்பண்ணி, நீங்கள் சிதறுண்டிருக்கிற தேசங்களிலிருந்து உங்களைச் சேர்த்துக்கொள்ளும்போது, சுகந்த வாசனையினிமித்தம் நான் உங்கள்பேரில் பிரியமாயிருப்பேன்; அப்பொழுது புறஜாதிகளின் கண்களுக்கு முன்பாக உங்களால் பரிசுத்தம்பண்ணப்படுவே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ன் உங்களை ஜனங்களிலிருந்து புறப்படப்பண்ணி, நீங்கள் சிதறுண்டிருக்கிற தேசங்களிலிருந்து உங்களைச் சேர்த்துக்கொள்ளும்போது, சுகந்த வாசனையினிமித்தம் நான் உங்கள்பேரில் பிரியமாயிருப்பேன்; அப்பொழுது புறஜாதிகளின் கண்களுக்கு முன்பாக உங்களால் பரிசுத்தம்பண்ணப்படுவே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வனாந்தரத்தில் அவர்களுடைய பிள்ளைகளை நோக்கி: நீங்கள் உங்கள் பிதாக்களின் முறைமைகளில் நடவாமலும் அவர்களுடைய நியாயங்களைக் கைக்கொள்ளாமலும், அவர்களுடைய நரகலான விக்கிரகங்களால் உங்களைத் தீட்டுப்படுத்தாமலும் இருங்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வனாந்தரத்தில் அவர்களுடைய பிள்ளைகளை நோக்கி: நீங்கள் உங்கள் பிதாக்களின் முறைமைகளில் நடவாமலும் அவர்களுடைய நியாயங்களைக் கைக்கொள்ளாமலும், அவர்களுடைய நரகலான விக்கிரகங்களால் உங்களைத் தீட்டுப்படுத்தாமலும் இருங்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உங்கள் பிதாக்களுக்குக் கொடுப்பேன் என்று ஆணையிட்ட தேசமாகிய இஸ்ரவேல் தேசத்திலே நான் உங்களைத் திரும்பிவரப்பண்ணும்போது, நான் கர்த்தர் என்று நீங்கள் அறிந்துகொண்டு,]]></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உங்கள் பிதாக்களுக்குக் கொடுப்பேன் என்று ஆணையிட்ட தேசமாகிய இஸ்ரவேல் தேசத்திலே நான் உங்களைத் திரும்பிவரப்பண்ணும்போது, நான் கர்த்தர் என்று நீங்கள் அறிந்துகொண்டு,]]></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தேவனாகிய கர்த்தர் நானே; நீங்கள் என் கட்டளைகளில் நடந்து, என் நியாயங்களைக் கைக்கொண்டு, அவைகளின்படியே செய்து,]]></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தேவனாகிய கர்த்தர் நானே; நீங்கள் என் கட்டளைகளில் நடந்து, என் நியாயங்களைக் கைக்கொண்டு, அவைகளின்படியே செய்து,]]></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அங்கே உங்களுடைய எல்லா வழிகளையும் உங்களைத் தீட்டுப்படுத்தின உங்களுடைய எல்லாக் கிரியைகளையும் நினைத்து, நீங்கள் செய்திருந்த உங்களுடைய எல்லாப் பொல்லாப்புகளினிமித்தமும் உங்களை நீங்களே அருவருப்பீ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அங்கே உங்களுடைய எல்லா வழிகளையும் உங்களைத் தீட்டுப்படுத்தின உங்களுடைய எல்லாக் கிரியைகளையும் நினைத்து, நீங்கள் செய்திருந்த உங்களுடைய எல்லாப் பொல்லாப்புகளினிமித்தமும் உங்களை நீங்களே அருவருப்பீ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அங்கே உங்களுடைய எல்லா வழிகளையும் உங்களைத் தீட்டுப்படுத்தின உங்களுடைய எல்லாக் கிரியைகளையும் நினைத்து, நீங்கள் செய்திருந்த உங்களுடைய எல்லாப் பொல்லாப்புகளினிமித்தமும் உங்களை நீங்களே அருவருப்பீ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என் ஓய்வுநாட்களைப் பரிசுத்தமாக்குங்கள்; நான் உங்கள் தேவனாகிய கர்த்தர் என்று நீங்கள் அறியும்படிக்கு அவைகள் எனக்கும் உங்களுக்கும் அடையாளமாயிருக்கும் என்றே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என் ஓய்வுநாட்களைப் பரிசுத்தமாக்குங்கள்; நான் உங்கள் தேவனாகிய கர்த்தர் என்று நீங்கள் அறியும்படிக்கு அவைகள் எனக்கும் உங்களுக்கும் அடையாளமாயிருக்கும் என்றே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இஸ்ரவேல் வம்சத்தாரே, உங்கள் பொல்லாத வழிகளுக்குத் தக்கதாகவும், உங்கள் கெட்ட கிரியைகளுக்குத்தக்கதாகவும் நான் உங்களுக்குச் செய்யாமல், என் நாமத்தினிமித்தம் உங்களுக்குக் கிருபைசெய்யும்போது, நான் கர்த்தர் என்று அறிந்துகொள்வீர்கள் என்கிறதைக் கர்த்தராகிய ஆண்டவர் உரைக்கிறார் என்று சொல் என்றா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இஸ்ரவேல் வம்சத்தாரே, உங்கள் பொல்லாத வழிகளுக்குத் தக்கதாகவும், உங்கள் கெட்ட கிரியைகளுக்குத்தக்கதாகவும் நான் உங்களுக்குச் செய்யாமல், என் நாமத்தினிமித்தம் உங்களுக்குக் கிருபைசெய்யும்போது, நான் கர்த்தர் என்று அறிந்துகொள்வீர்கள் என்கிறதைக் கர்த்தராகிய ஆண்டவர் உரைக்கிறார் என்று சொல் என்றார்.]]></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னாலும் பிள்ளைகளும் எனக்கு விராதமாய் எழும்பினார்கள்; என் கட்டளைகளின்படியே மனுஷன் செய்தால் அவைகளால் பிழைப்பானே; அவர்களோ அவைகளில் நடவாமலும், என் நியாயங்களைக் கைக்கொண்டு அவைகளின்படி செய்யாமலும், என் ஓய்வுநாட்களைப் பரிசுத்தக்குலைச்சலாக்கிப்போட்டார்கள்; ஆகையால் வனாந்தரத்திலே என் கோபத்தை அவர்களில் தீர்த்துக்கொள்ளும்படி என் உக்கிரத்தை அவர்கள்மேல் ஊற்றுவேன் என்றே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னாலும் பிள்ளைகளும் எனக்கு விராதமாய் எழும்பினார்கள்; என் கட்டளைகளின்படியே மனுஷன் செய்தால் அவைகளால் பிழைப்பானே; அவர்களோ அவைகளில் நடவாமலும், என் நியாயங்களைக் கைக்கொண்டு அவைகளின்படி செய்யாமலும், என் ஓய்வுநாட்களைப் பரிசுத்தக்குலைச்சலாக்கிப்போட்டார்கள்; ஆகையால் வனாந்தரத்திலே என் கோபத்தை அவர்களில் தீர்த்துக்கொள்ளும்படி என் உக்கிரத்தை அவர்கள்மேல் ஊற்றுவேன் என்றே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னாலும் பிள்ளைகளும் எனக்கு விராதமாய் எழும்பினார்கள்; என் கட்டளைகளின்படியே மனுஷன் செய்தால் அவைகளால் பிழைப்பானே; அவர்களோ அவைகளில் நடவாமலும், என் நியாயங்களைக் கைக்கொண்டு அவைகளின்படி செய்யாமலும், என் ஓய்வுநாட்களைப் பரிசுத்தக்குலைச்சலாக்கிப்போட்டார்கள்; ஆகையால் வனாந்தரத்திலே என் கோபத்தை அவர்களில் தீர்த்துக்கொள்ளும்படி என் உக்கிரத்தை அவர்கள்மேல் ஊற்றுவேன் என்றே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கர்த்தருடைய வார்த்தை எனக்கு உண்டாகி, அவர்:]]></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நான் என் கையைத் திருப்பி, நான் இவர்களை புறப்படப்பண்ணினதைக் கண்ட புறஜாதிகளுடைய கண்களுக்கு முன்பாக என் நாமம் பரிசுத்தக்குலைச்சலாகாதபடிக்கு, என் நாமத்தினிமித்தம் கிருபைசெய்தே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நான் என் கையைத் திருப்பி, நான் இவர்களை புறப்படப்பண்ணினதைக் கண்ட புறஜாதிகளுடைய கண்களுக்கு முன்பாக என் நாமம் பரிசுத்தக்குலைச்சலாகாதபடிக்கு, என் நாமத்தினிமித்தம் கிருபைசெய்தே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மனுபுத்திரனே, நீ உன் முகத்தைத் தென்திசைக்கு நேரே திருப்பி, தெற்குக்கு விரோதமாக உன் வசனத்தைப்பொழிந்து, தென்புறமான வயல்வெளியின் காட்டுக்கு விரோதமாகத் தீர்க்கதரிசனம் உரைத்து,]]></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மனுபுத்திரனே, நீ உன் முகத்தைத் தென்திசைக்கு நேரே திருப்பி, தெற்குக்கு விரோதமாக உன் வசனத்தைப்பொழிந்து, தென்புறமான வயல்வெளியின் காட்டுக்கு விரோதமாகத் தீர்க்கதரிசனம் உரைத்து,]]></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ஆனாலும் அவர்கள் என் நியாயங்களின்படி செய்யாமல், என் கட்டளைகளை வெறுத்து, என் ஓய்வுநாட்களை பரிசுத்தக் குலைச்சலாக்கினபடியாலும், அவர்களுடைய கண்கள் அவர்கள் பிதாக்களின் நரகலான விக்கிரகங்களின்மேல் நோக்கமாயிருந்தபடியாலும்,]]></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ஆனாலும் அவர்கள் என் நியாயங்களின்படி செய்யாமல், என் கட்டளைகளை வெறுத்து, என் ஓய்வுநாட்களை பரிசுத்தக் குலைச்சலாக்கினபடியாலும், அவர்களுடைய கண்கள் அவர்கள் பிதாக்களின் நரகலான விக்கிரகங்களின்மேல் நோக்கமாயிருந்தபடியாலும்,]]></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ன் அவர்களைப் புறஜாதிகளுக்குள்ளே சிதறடித்து, அவர்களை தேசங்களிலே தூற்றிப்போடுகிறதற்கு வனாந்தரத்திலே ஆணையிட்டேன்.]]></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ன் அவர்களைப் புறஜாதிகளுக்குள்ளே சிதறடித்து, அவர்களை தேசங்களிலே தூற்றிப்போடுகிறதற்கு வனாந்தரத்திலே ஆணையிட்டேன்.]]></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தென்திசைக் காட்டை நோக்கி: கர்த்தருடைய வார்த்தையைக் கேள், கர்த்தராகிய ஆண்டவர் சொல்லுகிறது என்னவென்றால், இதோ, நான் உன்னில் அக்கினியைக் கொளுத்துவேன்; அது உன்னில் பச்சையான சகல மரங்களையும் பட்டுப்போன சகல மரங்களையும் பட்சிக்கும்; ஜுவாலிக்கிற ஜுவாலை அவிக்கப்படமாட்டாது; தெற்கு துவக்கி வடக்குமட்டுமுள்ள தேசமெங்கும் அதினால் வெந்துபோகும்.]]></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தென்திசைக் காட்டை நோக்கி: கர்த்தருடைய வார்த்தையைக் கேள், கர்த்தராகிய ஆண்டவர் சொல்லுகிறது என்னவென்றால், இதோ, நான் உன்னில் அக்கினியைக் கொளுத்துவேன்; அது உன்னில் பச்சையான சகல மரங்களையும் பட்டுப்போன சகல மரங்களையும் பட்சிக்கும்; ஜுவாலிக்கிற ஜுவாலை அவிக்கப்படமாட்டாது; தெற்கு துவக்கி வடக்குமட்டுமுள்ள தேசமெங்கும் அதினால் வெந்துபோகும்.]]></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தென்திசைக் காட்டை நோக்கி: கர்த்தருடைய வார்த்தையைக் கேள், கர்த்தராகிய ஆண்டவர் சொல்லுகிறது என்னவென்றால், இதோ, நான் உன்னில் அக்கினியைக் கொளுத்துவேன்; அது உன்னில் பச்சையான சகல மரங்களையும் பட்டுப்போன சகல மரங்களையும் பட்சிக்கும்; ஜுவாலிக்கிற ஜுவாலை அவிக்கப்படமாட்டாது; தெற்கு துவக்கி வடக்குமட்டுமுள்ள தேசமெங்கும் அதினால் வெந்துபோகும்.]]></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தென்திசைக் காட்டை நோக்கி: கர்த்தருடைய வார்த்தையைக் கேள், கர்த்தராகிய ஆண்டவர் சொல்லுகிறது என்னவென்றால், இதோ, நான் உன்னில் அக்கினியைக் கொளுத்துவேன்; அது உன்னில் பச்சையான சகல மரங்களையும் பட்டுப்போன சகல மரங்களையும் பட்சிக்கும்; ஜுவாலிக்கிற ஜுவாலை அவிக்கப்படமாட்டாது; தெற்கு துவக்கி வடக்குமட்டுமுள்ள தேசமெங்கும் அதினால் வெந்துபோகும்.]]></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கர்த்தராகிய நான் அதைக் கொளுத்தினேன் என்பதை எல்லா மாம்சமும் காணும்; அது அவிக்கப்படுவதில்லை என்று சொல் என்றார்.]]></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அப்பொழுது நான்: ஆ, கர்த்தராகிய ஆண்டவரே, இவன் உவமைகளையல்லவோ சொல்லுகிறான் என்று அவர்கள் என்னைக் குறித்துச் சொல்லுகிறார்கள் என்றேன்.]]></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அப்பொழுது நான்: ஆ, கர்த்தராகிய ஆண்டவரே, இவன் உவமைகளையல்லவோ சொல்லுகிறான் என்று அவர்கள் என்னைக் குறித்துச் சொல்லுகிறார்கள் என்றேன்.]]></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கையால் நன்மைக்கேதுவல்லாத கட்டளைகளையும் ஜீவனுக்கேதுவல்லாத நியாயங்களையும் நான் அவர்களுக்குக் கொடுத்தேன்.]]></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ன் கர்த்தர் என்று அவர்கள் அறியத்தக்கதாக, நான் அவர்களைப் பாழாக்கும்படி, அவர்கள் கர்ப்பந்திறந்து பிறக்கிறதையெல்லாம் தீக்கடக்கப்பண்ணி, இவ்விதமாய் அவர்களுடைய பலிகளினாலே அவர்களைத் தீட்டுப்படப்பண்ணினேன்.]]></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ன் கர்த்தர் என்று அவர்கள் அறியத்தக்கதாக, நான் அவர்களைப் பாழாக்கும்படி, அவர்கள் கர்ப்பந்திறந்து பிறக்கிறதையெல்லாம் தீக்கடக்கப்பண்ணி, இவ்விதமாய் அவர்களுடைய பலிகளினாலே அவர்களைத் தீட்டுப்படப்பண்ணினேன்.]]></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மனுபுத்திரனே, நீ இஸ்ரவேல் வம்சத்தாரோடே பேசி, அவர்களை நோக்கி: கர்த்தராகிய ஆண்டவர் உரைக்கிறது என்னவென்றால், உங்கள் பிதாக்கள் இன்னும் எனக்கு விரோதமாய்த் துரோகம்பண்ணி, என்னைத் தூஷித்தார்கள்.]]></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மனுபுத்திரனே, நீ இஸ்ரவேல் வம்சத்தாரோடே பேசி, அவர்களை நோக்கி: கர்த்தராகிய ஆண்டவர் உரைக்கிறது என்னவென்றால், உங்கள் பிதாக்கள் இன்னும் எனக்கு விரோதமாய்த் துரோகம்பண்ணி, என்னைத் தூஷித்தார்கள்.]]></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மனுபுத்திரனே, நீ இஸ்ரவேல் வம்சத்தாரோடே பேசி, அவர்களை நோக்கி: கர்த்தராகிய ஆண்டவர் உரைக்கிறது என்னவென்றால், உங்கள் பிதாக்கள் இன்னும் எனக்கு விரோதமாய்த் துரோகம்பண்ணி, என்னைத் தூஷித்தார்கள்.]]></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க் கொடுப்பேன் என்று ஆணையிட்ட தேசத்திலே நான் அவர்களைப் பிரவேசிக்கப்பண்ணினபின்பு, அவர்கள் உயர்ந்த ஒரு மேட்டையும் தழைத்த ஒரு விருட்சத்தையும் எங்கெங்கே கண்டார்களோ, அங்கங்கே தங்கள் பலிகளைச் செலுத்தி, அவ்விடங்களிலெல்லாம் எனக்கு எரிச்சல் உண்டாக்குகிற தங்கள் காணிக்கைகளைப் படைத்து, சுகந்த வாசனையான தங்கள் தூபங்களைக்காட்டி, தங்கள் பானபலிகளை வார்த்தார்கள்.]]></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க் கொடுப்பேன் என்று ஆணையிட்ட தேசத்திலே நான் அவர்களைப் பிரவேசிக்கப்பண்ணினபின்பு, அவர்கள் உயர்ந்த ஒரு மேட்டையும் தழைத்த ஒரு விருட்சத்தையும் எங்கெங்கே கண்டார்களோ, அங்கங்கே தங்கள் பலிகளைச் செலுத்தி, அவ்விடங்களிலெல்லாம் எனக்கு எரிச்சல் உண்டாக்குகிற தங்கள் காணிக்கைகளைப் படைத்து, சுகந்த வாசனையான தங்கள் தூபங்களைக்காட்டி, தங்கள் பானபலிகளை வார்த்தார்கள்.]]></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க் கொடுப்பேன் என்று ஆணையிட்ட தேசத்திலே நான் அவர்களைப் பிரவேசிக்கப்பண்ணினபின்பு, அவர்கள் உயர்ந்த ஒரு மேட்டையும் தழைத்த ஒரு விருட்சத்தையும் எங்கெங்கே கண்டார்களோ, அங்கங்கே தங்கள் பலிகளைச் செலுத்தி, அவ்விடங்களிலெல்லாம் எனக்கு எரிச்சல் உண்டாக்குகிற தங்கள் காணிக்கைகளைப் படைத்து, சுகந்த வாசனையான தங்கள் தூபங்களைக்காட்டி, தங்கள் பானபலிகளை வார்த்தார்கள்.]]></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நான் அவர்களை நோக்கி: நீங்கள் போகிற அந்த மேடு என்னவென்று கேட்டேன்; அதினால் இந்நாள்வரைக்கும் அதற்குப் பாமா என்று பேர்.]]></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நான் அவர்களை நோக்கி: நீங்கள் போகிற அந்த மேடு என்னவென்று கேட்டேன்; அதினால் இந்நாள்வரைக்கும் அதற்குப் பாமா என்று பேர்.]]></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கையால் நீ இஸ்ரவேல் வம்சத்தாரை நோக்கி: கர்த்தராகிய ஆண்டவர் உரைக்கிறது என்னவென்றால், உங்கள் பிதாக்களுடைய மார்க்கத்தின்படியே நீங்களும் தீட்டுப்பட்டவர்கள் அல்லவோ? அவர்களுடைய அருவருப்புகளை நீங்களும் பின்பற்றிச் சோரம்போகிறீர்கள் அல்லவோ?]]></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கையால் நீ இஸ்ரவேல் வம்சத்தாரை நோக்கி: கர்த்தராகிய ஆண்டவர் உரைக்கிறது என்னவென்றால், உங்கள் பிதாக்களுடைய மார்க்கத்தின்படியே நீங்களும் தீட்டுப்பட்டவர்கள் அல்லவோ? அவர்களுடைய அருவருப்புகளை நீங்களும் பின்பற்றிச் சோரம்போகிறீர்கள் அல்லவோ?]]></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ங்கள் உங்கள் பிள்ளைகளைத் தீக்கடக்கப்பண்ணி, உங்கள் பலிகளைச்செலுத்துகிறபோது, இந்நாள்வரைக்கும் அவர்களுடைய எல்லா நரகலான விக்கிரகங்களாலும் நீங்கள் தீட்டுப்படுவீர்களே; நீங்கள் என்னிடத்தில் விசாரிக்க இடங்கொடுப்பேனோ இஸ்ரவேல் வம்சத்தாரே, நீங்கள் என்னிடத்தில் விசாரிக்கும்படி இடங்கொடுப்பதில்லை என்று என் ஜீவனைக்கொண்டு சொல்லுகிறேன் என்று கர்த்தராகிய ஆண்டவர் உரைக்கிறார்.]]></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ங்கள் உங்கள் பிள்ளைகளைத் தீக்கடக்கப்பண்ணி, உங்கள் பலிகளைச்செலுத்துகிறபோது, இந்நாள்வரைக்கும் அவர்களுடைய எல்லா நரகலான விக்கிரகங்களாலும் நீங்கள் தீட்டுப்படுவீர்களே; நீங்கள் என்னிடத்தில் விசாரிக்க இடங்கொடுப்பேனோ இஸ்ரவேல் வம்சத்தாரே, நீங்கள் என்னிடத்தில் விசாரிக்கும்படி இடங்கொடுப்பதில்லை என்று என் ஜீவனைக்கொண்டு சொல்லுகிறேன் என்று கர்த்தராகிய ஆண்டவர் உரைக்கிறார்.]]></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ங்கள் உங்கள் பிள்ளைகளைத் தீக்கடக்கப்பண்ணி, உங்கள் பலிகளைச்செலுத்துகிறபோது, இந்நாள்வரைக்கும் அவர்களுடைய எல்லா நரகலான விக்கிரகங்களாலும் நீங்கள் தீட்டுப்படுவீர்களே; நீங்கள் என்னிடத்தில் விசாரிக்க இடங்கொடுப்பேனோ இஸ்ரவேல் வம்சத்தாரே, நீங்கள் என்னிடத்தில் விசாரிக்கும்படி இடங்கொடுப்பதில்லை என்று என் ஜீவனைக்கொண்டு சொல்லுகிறேன் என்று கர்த்தராகிய ஆண்டவர் உரைக்கிறார்.]]></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ஏழாம் வருஷத்து ஐந்தாம் மாதம் பத்தாந்தேதியிலே இஸ்ரவேலின் மூப்பரில் சிலர் கர்த்தரிடத்தில் விசாரிக்கும்படிவந்து, எனக்கு முன்பாக உட்கார்ந்தார்கள்.]]></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ஏழாம் வருஷத்து ஐந்தாம் மாதம் பத்தாந்தேதியிலே இஸ்ரவேலின் மூப்பரில் சிலர் கர்த்தரிடத்தில் விசாரிக்கும்படிவந்து, எனக்கு முன்பாக உட்கார்ந்தார்கள்.]]></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கர்த்தருடைய வார்த்தை எனக்கு உண்டாகி, அவர்:]]></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மரத்துக்கும் கல்லுக்கும் ஆராதனைசெய்து, அஞ்ஞானிகளைப்போலவும் தேசத்து ஜனங்களின் ஜாதிகளைப்போலவும் இருப்போம் என்று சொல்லுகிறீர்களே; உங்கள் மனதில் எழும்புகிற இந்த நினைவின்படி ஆவதே இல்லை.]]></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மரத்துக்கும் கல்லுக்கும் ஆராதனைசெய்து, அஞ்ஞானிகளைப்போலவும் தேசத்து ஜனங்களின் ஜாதிகளைப்போலவும் இருப்போம் என்று சொல்லுகிறீர்களே; உங்கள் மனதில் எழும்புகிற இந்த நினைவின்படி ஆவதே இல்லை.]]></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நீ இஸ்ரவேல் மூப்பரோடே பேசி, அவர்களை நோக்கி கர்த்தராகிய ஆண்டவர் உரைக்கிறது என்னவென்றால், நீங்கள் என்னிடத்தில் விசாரிக்க வந்தீர்களோ? நீங்கள் என்னிடத்தில் விசாரிக்க இடங்கொடேன் என்று என் ஜீவனைக்கொண்டு சொல்லுகிறேன் என்று கர்த்தராகிய ஆண்டவர் உரைக்கிறார் என்று சொல்.]]></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நீ இஸ்ரவேல் மூப்பரோடே பேசி, அவர்களை நோக்கி கர்த்தராகிய ஆண்டவர் உரைக்கிறது என்னவென்றால், நீங்கள் என்னிடத்தில் விசாரிக்க வந்தீர்களோ? நீங்கள் என்னிடத்தில் விசாரிக்க இடங்கொடேன் என்று என் ஜீவனைக்கொண்டு சொல்லுகிறேன் என்று கர்த்தராகிய ஆண்டவர் உரைக்கிறார் என்று சொல்.]]></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நீ இஸ்ரவேல் மூப்பரோடே பேசி, அவர்களை நோக்கி கர்த்தராகிய ஆண்டவர் உரைக்கிறது என்னவென்றால், நீங்கள் என்னிடத்தில் விசாரிக்க வந்தீர்களோ? நீங்கள் என்னிடத்தில் விசாரிக்க இடங்கொடேன் என்று என் ஜீவனைக்கொண்டு சொல்லுகிறேன் என்று கர்த்தராகிய ஆண்டவர் உரைக்கிறார் என்று சொல்.]]></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பலத்த கையினாலும், ஓங்கிய புயத்தினாலும் ஊற்றப்பட்ட உக்கிரத்தினாலும், உங்களை ஆளுவேன் என்பதை என் ஜீவனைக்கொண்டு சொல்லுகிறேன் என்று கர்த்தராகிய ஆண்டவர் உரைக்கிறார்.]]></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பலத்த கையினாலும், ஓங்கிய புயத்தினாலும் ஊற்றப்பட்ட உக்கிரத்தினாலும், உங்களை ஆளுவேன் என்பதை என் ஜீவனைக்கொண்டு சொல்லுகிறேன் என்று கர்த்தராகிய ஆண்டவர் உரைக்கிறார்.]]></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னுபுத்திரனே, நீ அவர்களுக்காக வழக்காடுவாயோ? வழக்காட மனதானால், நீ அவர்கள் பிதாக்களின் அருவருப்புகளை அவர்களுக்குத் தெரியக்காட்டி, அவர்களை நோக்கி:]]></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னுபுத்திரனே, நீ அவர்களுக்காக வழக்காடுவாயோ? வழக்காட மனதானால், நீ அவர்கள் பிதாக்களின் அருவருப்புகளை அவர்களுக்குத் தெரியக்காட்டி, அவர்களை நோக்கி:]]></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நீங்கள் ஜனங்களுக்குள் இராதபடிக்கு நான் உங்களைப் புறப்படப்பண்ணி, நீங்கள் சிதறியிருக்கிற தேசங்களில் இராதபடிக்கு நான் உங்களைப் பலத்தகையினாலும், ஓங்கிய புயத்தினாலும், ஊற்றப்பட்ட உக்கிரத்திலும் கூடிவரச்செய்து,]]></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நீங்கள் ஜனங்களுக்குள் இராதபடிக்கு நான் உங்களைப் புறப்படப்பண்ணி, நீங்கள் சிதறியிருக்கிற தேசங்களில் இராதபடிக்கு நான் உங்களைப் பலத்தகையினாலும், ஓங்கிய புயத்தினாலும், ஊற்றப்பட்ட உக்கிரத்திலும் கூடிவரச்செய்து,]]></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உங்களை ஜனசதளங்களின் வனாந்தரத்திலே கொண்டுபோய், அங்கே உங்களோடே முகமுகமாய் வழக்காடுவேன்.]]></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நான் எகிப்துதேசத்தின் வனாந்தரத்தில் உங்கள் பிதாக்களோடு வழக்காடினதுபோல உங்களோடும் வழக்காடுவேன் என்று கர்த்தராகிய ஆண்டவர் சொல்லுகிறார்.]]></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நான் எகிப்துதேசத்தின் வனாந்தரத்தில் உங்கள் பிதாக்களோடு வழக்காடினதுபோல உங்களோடும் வழக்காடுவேன் என்று கர்த்தராகிய ஆண்டவர் சொல்லுகி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7172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ಯೆಹೆಜ್ಕೇಲನು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ಅವರಿಗೆ ಹೇಳಬೇಕಾದದ್ದೇನಂದರೆ --ದೇವರಾದ ಕರ್ತನು ಹೀಗೆ ಹೇಳುತ್ತಾನೆ--ನಾನು ಇಸ್ರಾಯೇಲನ್ನು ಆದುಕೊಂಡು ಯಾಕೋಬನ ಮನೆ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ಶದವರಿಗೆ ನನ್ನ ಕೈಯೆತ್ತಿ ಮತ್ತು ಐಗುಪ್ತ ದೇಶದಲ್ಲಿ ಅವರಿಗೆ ನನ್ನನ್ನು ತಿಳಿಯಪಡಿಸಿದ ದಿನದಲ್ಲಿ ನಾನು ಅವರಿಗೆ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ಯೆತ್ತಿ ನಿಮ್ಮ ದೇವರಾದ ಕರ್ತನು ನಾನೇ ಎಂದು ಅವರಿಗೆ ಹೇಳಿದಾ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ನಾನು ಅವರಿಗೆ ನನ್ನ ಕೈಯೆತ್ತಿ--ಐಗುಪ್ತ ದೇಶದಿಂದ ಹೊರಗೆ ತಂದು ಅವರಿಗೋಸ್ಕರ ನಾನೇ ನೋಡಿಕೊಂಡಂಥ ಹಾಲೂ ಜೇನೂ ಹರಿಯು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ಯುಳ್ಳ ಎಲ್ಲಾ ದೇಶಗಳಿಗೂ ಅವರನ್ನು ಆ ದಿವಸದಲ್ಲಿ ಕರೆತಂ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ಆಮೇಲೆ ನಾನು ಅವರಿಗೆ ನಿಮ್ಮಲ್ಲಿ ಒಬ್ಬೊಬ್ಬನು ತಮ್ಮ ತಮ್ಮ ಕಣ್ಣುಗಳಿಗೆ ಅಸಹ್ಯವಾದವುಗಳನ್ನು ಬಿಸಾಡಿ. ಐಗುಪ್ತ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ಗ್ರಹಗಳಿಂದ ನಿಮ್ಮನ್ನು ಅಶುದ್ಧಪಡಿಸಿ ಕೊಳ್ಳಬೇಡಿರಿ. ನಿಮ್ಮ ದೇವರಾದ ಕರ್ತನು ನಾನಾಗಿರು ವೆ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ಆದರೆ ಅವರು ನನಗೆ ವಿರುದ್ಧವಾಗಿ ತಿರುಗಿಬಿದ್ದರು; ನನಗೆ ಕಿವಿಗೊಡಲಿಲ್ಲ. ಅವರು ತಮ್ಮ ತಮ್ಮ ಕಣ್ಣುಗಳಿ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ಸಹ್ಯವಾದವುಗಳನ್ನು ಬಿಸಾಡಲಿಲ್ಲ; ಅವರು ಐಗುಪ್ತದ ವಿಗ್ರಹಗಳನ್ನು ಬಿಡಲಿಲ್ಲ; ಆಗ ನಾನು ಅವರ ಮೇಲೆ ನನ್ನ ರೋಷ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ರಿಸಿ, ಐಗುಪ್ತದೇಶದಲ್ಲಿ ಅವರ ಮೇಲೆ ನನ್ನ ಕೋಪವನ್ನು ತೀರಿಸುವೆನೆಂದು ಹೇ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ನಾನು ನಿಮ್ಮನ್ನು ಕೋಲಿನ ಕೆಳಗೆ ಹಾದುಹೋಗುವಂತೆ ಮಾಡಿ ಒಡಂಬ ಡಿಕೆಯ ಬಂಧನದಲ್ಲಿ ನಿಮ್ಮನ್ನು ಸೇರಿಸು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ಆದರೆ ಅವರು ಯಾರ ಮಧ್ಯದಲ್ಲಿದ್ದರೋ ನಾನು ಯಾರ ಮುಂದೆ ಅವರನ್ನು ಐಗುಪ್ತದೇಶದಿಂದ ಹೊರಗೆ ತಂದು ನನ್ನನ್ನು ತಿಳಿ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ಡಿಸಿದೆನೋ? ಆ ಅನ್ಯ ಜನಾಂಗಗಳ ಕಣ್ಣುಗಳ ಮುಂದೆ ನನ್ನ ಹೆಸರು ಅಪವಿತ್ರವಾಗದ ಹಾಗೆ ನನ್ನ ಹೆಸರಿಗೋಸ್ಕರವೇ ಈ ಕೆಲ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ಇದ ಲ್ಲದೆ ತಿರುಗಿಬಿದ್ದವರನ್ನೂ ನನಗೆ ವಿರೋಧವಾಗಿ ಅಪರಾಧಮಾಡಿದವರನ್ನೂ ನಿಮ್ಮೊಳಗಿಂದ ಶುದ್ಧಿ ಮಾಡುತ್ತೇನೆ. ಅ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ಗುವ ದೇಶದೊಳಗಿಂದ ಅವರನ್ನು ಹೊರಗೆ ತರುತ್ತೇನೆ. ಅವರು ಇಸ್ರಾಯೇಲ್‌ ದೇಶದೊಳಗೆ ಹೋಗದ ಹಾಗೆ ಮಾಡಿ ನಾನೇ ಕರ್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ಬದನ್ನು ಅವರಿಗೆ ತಿಳಿಸು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ಆದದರಿಂದ ನಾನು ಅವರನ್ನು ಐಗುಪ್ತ ದೇಶದಿಂದ ಹೊರಗೆ ಕರತಂದು ಅರಣ್ಯದೊಳಗೆ ಅವರನ್ನು ಬರಮಾ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ಯಾವ ಸಂಗತಿಗಳನ್ನು ಮಾಡಿದರೆ ಮನುಷ್ಯನು ಬದುಕುವನೋ? ಆ ನನ್ನ ನಿಯಮಗಳನ್ನು ಅವರಿಗೆ ಕೊಟ್ಟು ನನ್ನ ನ್ಯಾಯ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ಗೆ ತಿಳಿ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ಇದಲ್ಲದೆ ಅವರನ್ನು ಪರಿಶುದ್ಧ ಮಾಡುವ ಕರ್ತನು ನಾನೇ ಎಂದು ಅವರು ತಿಳಿಯುವ ಹಾಗೆ ನನಗೂ ಅವರಿಗೂ ಗುರುತಾಗಿರುವದ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ಸಬ್ಬತ್‌ ದಿನಗಳನ್ನು ನಾನು ಅವರಿಗೆ ಕೊ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ಆದರೆ ಇಸ್ರಾಯೇಲಿನ ಮನೆತನದವರು ಅರಣ್ಯದಲ್ಲಿಯೂ ನನಗೆ ವಿರುದ್ಧ ವಾಗಿ ತಿರುಗಿಬಿದ್ದರು; ಆಜ್ಞಾವಿಧಿ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ನುಸರಿಸುವ ಮನುಷ್ಯನು ಬದುಕುವನು. ಅವುಗಳಲ್ಲಿ ನಡೆಯದೆ ನನ್ನ ನ್ಯಾಯಗಳನ್ನು ಅಸಡ್ಡೆ ಮಾಡಿ ನನ್ನ ಸಬ್ಬತ್‌ ದಿನಗಳನ್ನು ಸ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ಹಳವಾಗಿ ಅಪವಿತ್ರಪಡಿಸಿದರು; ಆಗ ನಾನು ಅವರ ಮೇಲೆ ನನ್ನ ರೋಷದಿಂದ ದಹಿಸಿಬಿಡುವೆನೆಂದು ಹೇ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ಆದರೆ ನಾನು ಅವರನ್ನು ಯಾರ ಕಣ್ಣುಗಳ ಮುಂದೆ ಬರಮಾಡಿದೆನೋ ಆ ಅನ್ಯಜನಾಂಗಗಳ ದೃಷ್ಟಿಯಲ್ಲಿ ಅಪವಿತ್ರವಾಗದ ಹಾಗೆ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ಸರಿಗಾಗಿಯೇ ಕೆಲಸ ಮಾ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ಆದಾಗ್ಯೂ ಹಾಲೂ ಜೇನೂ ಹರಿಯುವಂಥ ದೇಶ ಗಳಿಗೆ ಕೀರ್ತಿಯಾಗಿರುವಂಥ ಆ ದೇಶದಲ್ಲಿ ಅವರನ್ನು ಸೇರಿಸುವದಿಲ್ಲ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ರಣ್ಯದಲ್ಲಿ ಅವರಿಗೆ ನನ್ನ ಕೈ ಎತ್ತಿ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ನಿಮ್ಮ ವಿಷಯ ವಾಗಿ ಓ ಇಸ್ರಾಯೇಲಿನ ಮನೆತನದವರೇ, ದೇವ ರಾದ ಕರ್ತನು ಹೀಗೆ ಹೇಳುತ್ತಾನೆ--ನೀವು ನನಗೆ ಕಿವಿಗೊಡದಿ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 ಇನ್ನು ಮೇಲೆಯೂ ನಿಮ್ಮ ನಿಮ್ಮ ವಿಗ್ರಹಗಳನ್ನು ಸೇವಿಸಿರಿ; ಆದರೆ ನಿಮ್ಮ ದಾನಗ ಳಿಂದಲೂ ವಿಗ್ರಹಗಳಿಂದಲೂ ಇನ್ನು ಮೇ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ಪರಿಶುದ್ಧ ಹೆಸರನ್ನು ಅಪವಿತ್ರಪಡಿಸಬೇ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ಅವರ ಹೃದಯವು ತಮ್ಮ ವಿಗ್ರಹಗಳಲ್ಲಿ ಆಸಕ್ತವಾಗಿ ನನ್ನ ನಿಯಮಗಳನ್ನು ಅನುಸರಿಸದೆ ನಿರಾಕರಿಸಿ ನಾನು ನೇಮಿಸಿದ ಸಬ್ಬ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ನಗಳನ್ನು ಅಪವಿತ್ರ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ನನ್ನ ಪರಿಶುದ್ಧ ಪರ್ವತದಲ್ಲಿ ಅಂದರೆ ಇಸ್ರಾಯೇಲಿನ ಉನ್ನತ ಪರ್ವತದಲ್ಲಿಯೇ ಇಸ್ರಾಯೇಲಿನ ಮನೆತನ ದವರೆಲ್ಲ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ಶದಲ್ಲಿರುವವರೆಲ್ಲರೂ ನನ್ನನ್ನು ಸೇವಿ ಸುವರು. ನಾನು ಅಲ್ಲಿ ಅವರಿಗೆ ಮೆಚ್ಚಿ ನಿಮ್ಮ ಎತ್ತುವ ಅರ್ಪಣೆಗಳನ್ನೂ ನಿ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ಣಿಕೆಗಳ ಪ್ರಥಮ ಫಲ ವನ್ನೂ ನಿಮ್ಮ ಎಲ್ಲಾ ಪರಿಶುದ್ಧ ಸಂಗತಿಗಳನ್ನೂ ಅಂಗೀಕರಿಸು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ಆದರೂ ಅವರನ್ನು ನಾನು ನಾಶಮಾಡದ ಹಾಗೆ ನನ್ನ ಕಣ್ಣು ಕನಿಕರಿಸಿತು; ನಾನು ಅವರನ್ನು ಅರಣ್ಯದಲ್ಲಿ ಸಂಪೂರ್ಣ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ಗಿಸಿಬಿಡ 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ನಾನು ನಿಮ್ಮನ್ನು ಜನರಿಂದ ಹೊರತಂದು ನೀವು ಚದರಿರುವ ದೇಶಗಳೊಳಗಿಂದ ನಿಮ್ಮನ್ನು ಕೂಡಿಸುವಾಗ ನಿಮ್ಮ ಸುವಾಸನೆಯ ಸಂಗ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 ನಿಮ್ಮನ್ನು ಅಂಗೀಕರಿಸುವೆನು, ನಾನು ಅನ್ಯ ಜನಾಂಗಗಳ ಮುಂದೆ ನಿಮ್ಮಲ್ಲಿ ಪರಿಶುದ್ಧವೆನಿಸಿಕೊಳ್ಳು 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ಆದರೆ ನಾನು ಅರಣ್ಯದಲ್ಲಿ ಅವರ ಮಕ್ಕಳಿಗೆ ಹೇಳಿದ್ದೇನಂದರೆ--ನಿಮ್ಮ ತಂದೆಗಳ ನಿಯಮಗಳಲ್ಲಿ ನಡೆಯಬೇಡಿರಿ, ಅ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ಯಾಯಗಳನ್ನು ಅನುಸರಿಸ ಬೇಡಿರಿ, ಅವರ ವಿಗ್ರಹಗಳಿಂದ ನಿಮ್ಮನ್ನು ಅಪವಿತ್ರ ಮಾಡಿಕೊಳ್ಳಬೇ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ಆಗ ನಾನು ನಿಮ್ಮ ಮೇಲೆ ಇಸ್ರಾಯೇಲ್‌ ದೇಶದಲ್ಲಿ ನನ್ನ ಕೈಯೆತ್ತಿ ನಿಮ್ಮ ಪಿತೃಗಳಿಗೆ ಕೊಟ್ಟ ದೇಶದಿಂದ ನಿಮ್ಮ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ದುಕೊಂಡು ಬರುವಾಗ ನಾನೇ ಕರ್ತನೆಂದು ತಿಳಿದುಕೊಳ್ಳು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ನಾನೇ ಕರ್ತನೂ ನಿಮ್ಮ ದೇವರೂ ಆಗಿದ್ದೇನೆ ನನ್ನ ನಿಯಮಗಳಲ್ಲಿಯೇ ನಡೆ ಯಿರಿ ನ್ಯಾಯಗಳನ್ನು ಕೈಕೊಂಡು ಅವು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ಅಲ್ಲಿ ನೀವು ನಿಮ್ಮ ಮಾರ್ಗಗಳನ್ನು ಬಿಟ್ಟು ನೀವು ಯಾವ ಸಂಗತಿ ಗಳಿಂದ ಅಶುದ್ಧವಾಗಿದ್ದಿರೋ ಆ ನಿ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ಯೆಗಳನ್ನೆಲ್ಲಾ ಜ್ಞಾಪಕಮಾಡಿಕೊಳ್ಳುವಿರಿ; ನೀವು ಮಾಡಿದ ನಿಮ್ಮ ಎಲ್ಲಾ ಕೆಟ್ಟತನದ ನಿಮಿತ್ತವಾಗಿ ನಿಮ್ಮ ಸ್ವಂ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ಷ್ಟಿ ಯಲ್ಲಿಯೇ ನೀವು ಅಸಹ್ಯರಾಗು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ನನ್ನ ಸಬ್ಬತ್ತುಗಳನ್ನು ಪರಿಶುದ್ಧಮಾಡಿರಿ ನಾನೇ ನಿಮ್ಮ ದೇವರಾದ ಕರ್ತನು ಎಂದು ಅವು ನಿಮಗೂ ನನಗೂ ನೀವು ತಿಳಿಯು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 ಗುರುತುಗಳಾಗಿರುವ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ಇದಲ್ಲದೆ ಇಸ್ರಾಯೇಲಿನ ಮನೆತನದವರೇ, ನಿಮ್ಮ ದುರ್ಮಾರ್ಗ ಗಳ ಪ್ರಕಾರವಲ್ಲ, ನಿಮ್ಮ ದುಷ್ಕ್ರಿಯೆಗಳ ಪ್ರಕಾರವಲ್ಲ,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ಸರಿಗೋಸ್ಕರವೇ ನಿಮಗೆ ಮಾಡಿದಾಗ ನಾನೇ ಕರ್ತನೆಂದು ತಿಳಿದುಕೊಳ್ಳುವಿರಿ ಎಂದು ದೇವರಾದ ಕರ್ತನು ಹೇಳು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ಆದಾಗ್ಯೂ ಮಕ್ಕಳು ನನಗೆ ವಿರೋಧವಾಗಿ ತಿರುಗಿ ಬಿದ್ದರು; ಯಾವವುಗಳನ್ನು ಮನುಷ್ಯನು ಮಾಡಿದರೆ ಬದುಕುವನೋ ಆ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ಯಮಗಳಲ್ಲಿ ನಡೆಯಲಿಲ್ಲ ನನ್ನ ನ್ಯಾಯಗಳನ್ನು ಕೈಕೊಂಡುಮಾಡಲಿಲ್ಲ; ನನ್ನ ಸಬ್ಬತ್ತುಗಳನ್ನು ಅಪವಿತ್ರ ಪಡಿಸಿದಾಗ ಅವರ ಮೇ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ರೋಷವನ್ನು ಸುರಿದುಬಿಡುವೆನೆಂದೂ ನನ್ನ ಕೋಪ ವನ್ನು ಅರಣ್ಯದಲ್ಲಿ ಅವರ ಮೇಲೆ ತೀರಿಸಿಬಿಡುವೆ ನೆಂದೂ ಹೇ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ಇದಲ್ಲದೆ ಕರ್ತನ ವಾಕ್ಯವು ಬಂದು ನನಗೆ ಹೇಳಿದ್ದೇನಂ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ಆದಾಗ್ಯೂ ನಾನು ನನ್ನ ಕೈಯನ್ನು ಹಿಂತೆಗೆದು ನಾನು ಅವರನ್ನು ಯಾರ ಕಣ್ಣುಗಳ ಮುಂದೆ ಹೊರಗೆ ಬರಮಾಡಿದೆನೋ ಆ ಅನ್ಯಜ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ಗಳ ದೃಷ್ಟಿಯಲ್ಲಿ ನನ್ನ ಹೆಸರು ಅಪವಿತ್ರವಾಗದ ಹಾಗೆ ನನ್ನ ಹೆಸರಿಗೋಸ್ಕರವೇ ಕೆಲಸ ಮಾ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ಮನುಷ್ಯಪುತ್ರನೇ, ದಕ್ಷಿಣದ ಕಡೆಗೆ ಮುಖಮಾಡಿ ತೆಂಕಣದ ಕಡೆಗೆ ಮಾತ ನಾಡು; ದಕ್ಷಿಣ ಬಯಲು ಅರಣ್ಯಕ್ಕೆ ವಿರೋಧ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ವಾದಿ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ನಾನು ಅವರನ್ನು ಅನ್ಯಜನಾಂಗಗಳಲ್ಲಿ ಚದರಿಸುತ್ತೇನೆಂದೂ ದೇಶಗಳಲ್ಲಿ ಹರಡಿಸುತ್ತೇನೆಂದೂ ಅರಣ್ಯದಲ್ಲಿ ಅವರ ಮೇಲೆ 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ತ್ತಿ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ಅವರು ನನ್ನ ನ್ಯಾಯಗಳಲ್ಲಿ ನಡೆಯದೆ, ನನ್ನ ನಿಯಮಗಳನ್ನು ಅಲಕ್ಷಿಸಿ ನನ್ನ ಸಬ್ಬತ್ತುಗಳನ್ನು ಅಪವಿತ್ರಪಡಿಸಿದರು; ತ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ತೃಗಳ ವಿಗ್ರಹಗಳ ಕಡೆಗೆ ಕಣ್ಣಿಟ್ಟಿ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ದಕ್ಷಿಣದ ಅರಣ್ಯಕ್ಕೆ ಹೇಳಬೇಕಾದ ದ್ದೇನಂದರೆ--ಕರ್ತನ ವಾಕ್ಯವನ್ನು ಕೇಳು, ದೇವರಾದ ಕರ್ತನು ಹೀಗೆ ಹೇಳುತ್ತಾನೆ--ಇ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 ನಿನ್ನಲ್ಲಿ ಬೆಂಕಿ ಹಚ್ಚುತ್ತೇನೆ; ಅದು ನಿನ್ನಲ್ಲಿರುವ ಎಲ್ಲಾ ಹಸೀ ಮರಗಳನ್ನು ಮತ್ತು ಎಲ್ಲಾ ಒಣಮರ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ದುಬಿಡುವದು; ಉರಿಯುವ ಉರಿ ಆರಿಹೋಗು ವದಿಲ್ಲ; ದಕ್ಷಿಣ ಮೊದಲುಗೊಂಡು ಉತ್ತರದ ವರೆಗೂ ಎಲ್ಲಾ ಮುಖಗಳು ಅದರಲ್ಲಿ ಸು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ವ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ಕರ್ತನಾದ ನಾನೇ ಅದನ್ನು ಹಚ್ಚಿದೆನೆಂದು ಶರೀರ ದಲ್ಲಿರುವವರೆಲ್ಲರೂ ತಿಳಿದುಕೊಳ್ಳುವರು! ಅದು ಆರಿ ಹೋಗುವ 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ಆಗ ನಾನು ಹೇಳಿದ್ದೇನಂದರೆ --ಹಾ, ದೇವರಾದ ಕರ್ತನೇ, ಅವನು ಸಾಮ್ಯಗಳನ್ನು ಹೇಳುವದಿಲ್ಲವೇ ಎಂದು ನನ್ನ ವಿಷಯ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ಳುತ್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ಆದಕಾರಣ ನಾನು ಅವರಿಗೆ ಅಹಿತವಾದ ನಿಯಮಗಳನ್ನೂ ಅವರು ಬದುಕಬಾರದ ನ್ಯಾಯಗಳನ್ನೂ ಕೊ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ನಾನೇ ಕರ್ತನೆಂದು ಅವರು ತಿಳಿಯುವ ಹಾಗೆ ಅವರು ತಮ್ಮ ಚೊಚ್ಚಲು ಮಕ್ಕಳನ್ನು ಬೆಂಕಿಗೆ ಆಹುತಿಮಾಡಿದ್ದರಿಂದ ಅ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ಳಾಗಿ ಬಿದ್ದಿರುವಂತೆ ನಾನು ಅವರ ಅರ್ಪಣೆಗಳನ್ನು ಅಪವಿತ್ರಪಡಿ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ಆದದರಿಂದ ಮನುಷ್ಯಪುತ್ರನೇ, ನೀನು ಇಸ್ರಾ ಯೇಲಿನ ಮನೆತನದವರ ಸಂಗಡ ಮಾತಾಡಿ ಅವರಿಗೆ ಹೇಳಬೇಕಾದದ್ದೇನಂದರೆ--ದೇವ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ನು ಹೀಗೆ ಹೇಳುತ್ತಾನೆ. ಅದೇನಂದರೆ, ನನಗೆ ವಿರುದ್ಧವಾಗಿ ಬಹಳ ಅಪರಾಧ ಮಾಡಿದ್ದರಲ್ಲಿ ನಿಮ್ಮ ಪಿತೃಗಳು ನನ್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ಷಿ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ನಾನು ಕೈ ಎತ್ತಿ ಅವರಿಗೆ ಕೊಟ್ಟ ದೇಶದಲ್ಲಿ ನಾನು ಅವರನ್ನು ಬರಮಾಡಿದ ಮೇಲೆ ಅವರು ಎತ್ತರವಾದ ಎಲ್ಲಾ ಗುಡ್ಡ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ಗಾತ್ರವಾದ ಮರಗಳನ್ನೂ ನೋಡಿ ಅಲ್ಲಿ ತಮ್ಮ ಬಲಿಗಳನ್ನರ್ಪಿಸಿ ಅಲ್ಲಿ ರೇಗಿಸುವ ತಮ್ಮ ಕಾಣಿಕೆಗಳನ್ನರ್ಪಿಸಿ ಸುವಾಸ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ಗಳನ್ನಿಟ್ಟು ಪಾನದ್ರವ್ಯವನ್ನು ಸುರಿ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ಆಗ ನಾನು ಅವರಿಗೆ ಹೇಳಿದ್ದೇನಂದರೆ--ನೀವು ಹೋಗುವ ಈ ಎತ್ತರವಾದ ಸ್ಥಳವು ಏನು? ಅದಕ್ಕೆ ಈ ದಿನದ ವರೆಗೂ ಬಾ--ಮಾ ಎಂ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ಯು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ಆದದರಿಂದ ನೀನು ಇಸ್ರಾಯೇಲಿನ ಮನೆತನದವರಿಗೆ ಹೇಳಬೇಕಾ ದದ್ದೇನಂದರೆ--ದೇವರಾದ ಕರ್ತನು ಹೀಗೆ ಹೇಳು ತ್ತಾನೆ; ನಿ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ತೃಗಳ ಹಾಗೆ ನಿಮ್ಮನ್ನು ಅಪವಿತ್ರ ಪಡಿಸಿಕೊಳ್ಳುತ್ತೀರೋ? ಅವರ ಅಸಹ್ಯವಾದವುಗಳ ಪ್ರಕಾರ ವ್ಯಭಿಚಾರಮಾಡುತ್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ನಿಮ್ಮ ದಾನ ಗಳನ್ನು ತರುವಾಗಲೂ ನಿಮ್ಮ ಕುಮಾರರನ್ನು ಬೆಂಕಿ ಯಿಂದ ದಾಟಿಸುವಾಗಲೂ ನೀವು ಇಂದಿನ ವರೆಗೂ ನಿಮ್ಮ ಎ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ಗ್ರಹಗಳಿಂದ ನಿಮ್ಮನ್ನು ಅಪವಿತ್ರಪಡಿಸಿ ಕೊಳ್ಳುತ್ತೀರಿ; ಹೀಗಾದರೆ ನಾನು ನಿಮ್ಮಿಂದ ವಿಚಾರಿಸ ಲ್ಪಟ್ಟೆನೊ?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ಜೀವದಾಣೆ ನಾನು ನಿಮ್ಮಿಂದ ವಿಚಾರಿಸ ಲ್ಪಡುವದಿಲ್ಲ ಎಂದು ದೇವರಾದ ಕರ್ತನು ಹೇಳು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ಏಳನೆಯ ವರುಷದ ಐದನೆಯ ತಿಂಗಳಿನ ಹತ್ತನೆಯ ದಿನದಲ್ಲಿ ಆದದ್ದೇನಂದರೆ-- ಇಸ್ರಾಯೇಲಿನ ಹಿರಿಯರಲ್ಲಿ ಕೆಲವರು ಕರ್ತನ ಬಳಿ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ಚಾರಣೆಗಾಗಿ ಬಂದು ನನ್ನ ಮುಂದೆ ಕುಳಿತು ಕೊಂ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ಆಮೇಲೆ ಕರ್ತನ ವಾಕ್ಯವು ನನಗೆ ಬಂದು ಹೇಳಿದ್ದೇನಂ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ನಾವು ಅನ್ಯಜನಾಂಗಗಳ ಹಾಗೆಯೂ ದೇಶದಲ್ಲಿ ರುವ ಕುಟುಂಬಗಳ ಹಾಗೆಯೂ ಇದ್ದು ಮರಕ್ಕೂ ಕಲ್ಲಿಗೂ ಸೇವೆ ಮಾಡುತ್ತೇ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ಮ ಮನಸ್ಸಿನಲ್ಲಿ ಹುಟ್ಟುವ ಯೋಚನೆಯು ಎಷ್ಟು ಮಾತ್ರಕ್ಕೂ ಆಗ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ಮನುಷ್ಯಪುತ್ರನೇ, ನೀನು ಇಸ್ರಾಯೇಲಿನ ಹಿರಿಯರ ಸಂಗಡ ಮಾತನಾಡಿ ಅವ ರಿಗೆ ಹೇಳಬೇಕಾದದ್ದೇನಂದರೆ--ದೇವರಾದ ಕರ್ತನು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ಳುತ್ತಾನೆ--ನನ್ನ ಬಳಿಗೆ ವಿಚಾರಣೆಗಾಗಿ ಬಂದಿರೋ? ನನ್ನ ಜೀವದಾಣೆ, ನಾನು ನಿಮ್ಮಿಂದ ವಿಚಾರಿಸಲ್ಪಡುವದಿಲ್ಲ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ರಾದ ಕರ್ತನು ಹೇಳು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ದೇವರಾದ ಕರ್ತನು ಹೇಳುವದೇನಂದರೆ--ನನ್ನ ಜೀವದಾಣೆ, ನಿಶ್ಚಯವಾಗಿ ಬಲವಾದ ಕೈಯಿಂ ದಲೂ ಚಾಚಿದ ತೋಳಿನಿಂದಲೂ ಸುರಿಸಿ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ರೋಷ ದಿಂದಲೂ ನಾನು ನಿಮ್ಮ ಮೇಲೆ ಅಧಿಕಾರ ನಡಿಸು 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ಅವರಿಗೆ ನ್ಯಾಯತೀರಿಸುವಿಯೋ? ಮನುಷ್ಯಪುತ್ರನೇ, ನೀನು ಅವರಿಗೆ ನ್ಯಾಯತೀರಿಸು ವಿಯೋ? ಅವರ ತಂದೆಗಳ ಅಸಹ್ಯವಾದವು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ಗೆ ತಿಳಿ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ಬಲವಾದ ಕೈಯಿಂದಲೂ ಚಾಚಿದ ತೋಳಿ ನಿಂದಲೂ ಸುರಿಸಿದ ರೋಷದಿಂದಲೂ ನಿಮ್ಮನ್ನು ಜನ ಗಳೊಳಗಿಂದ ಹೊರತಂದು ನೀವು ಚದರಿ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ರುವ ದೇಶಗಳೊಳಗಿಂದ ನಿಮ್ಮನ್ನು ಒಂದಾಗಿ ಕೂಡಿ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ನಿಮ್ಮನ್ನು ಜನಗಳಿರುವ ಅರಣ್ಯದೊಳಗೆ ತಂದು ನಾನು ನಿಮ್ಮೊಂದಿಗೆ ಅಲ್ಲಿ ಮುಖಾಮುಖಿಯಾಗಿ ವಾದಿಸು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ಇದೇ ರೀತಿ ನಾನು ನಿಮ್ಮ ಪಿತೃಗಳ ಸಂಗಡ ಐಗುಪ್ತ ದೇಶದ ಅರಣ್ಯದಲ್ಲಿ ವಾದಿಸಿದೆನು; ಈಗಲೂ ನಿಮ್ಮ ಸಂಗಡ ವಾದಿ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ದು ದೇವ ರಾದ ಕರ್ತನು ಹೇಳು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20]]></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2026-10-22T07:50:49Z</dcterms:created>
  <dcterms:modified xsi:type="dcterms:W3CDTF">2026-10-22T07:50:49Z</dcterms:modified>
  <dc:title>ಯೆಹೆಜ್ಕೇಲನು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