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ைப் பலத்த கையினாலும், ஓங்கிய புயத்தினாலும், மகா பயங்கரங்களினாலும், அடையாளங்களினாலும், அற்புதங்களினாலும் எகிப்திலிருந்து புறப்படப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ைப் பலத்த கையினாலும், ஓங்கிய புயத்தினாலும், மகா பயங்கரங்களினாலும், அடையாளங்களினாலும், அற்புதங்களினாலும் எகிப்திலிருந்து புறப்படப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வ்விடத்துக்கு அழைத்துவந்து, பாலும் தேனும் ஓடுகிற தேசமாகிய இந்தத் தேசத்தை எங்களுக்குக் கொடு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, இதோ, கர்த்தாவே, தேவரீர் எனக்குக் கொடுத்த நிலத்தினுடைய கனிகளின் முதற்பலனைக் கொண்டுவந்தேன் என்று சொல்லி, அதை உன்தேவனாகிய கர்த்தருடைய சந்நிதியில் வைத்து, உன் தேவனாகிய கர்த்தருடைய சந்நிதியில் பணி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, இதோ, கர்த்தாவே, தேவரீர் எனக்குக் கொடுத்த நிலத்தினுடைய கனிகளின் முதற்பலனைக் கொண்டுவந்தேன் என்று சொல்லி, அதை உன்தேவனாகிய கர்த்தருடைய சந்நிதியில் வைத்து, உன் தேவனாகிய கர்த்தருடைய சந்நிதியில் பணி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ும் லேவியனும், உன்னிடத்திலிருக்கிற பரதேசியும் உன் தேவனாகிய கர்த்தர் உனக்கும் உன் வீட்டாருக்கும் அநுக்கிரகம்பண்ணின சகல நன்மைகளினிமித்தமும் சந்தோஷப்படுவீ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ும் லேவியனும், உன்னிடத்திலிருக்கிற பரதேசியும் உன் தேவனாகிய கர்த்தர் உனக்கும் உன் வீட்டாருக்கும் அநுக்கிரகம்பண்ணின சகல நன்மைகளினிமித்தமும் சந்தோஷப்படுவீ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சமபாகம் செலுத்தும் வருஷமாகிய மூன்றாம் வருஷத்திலே, நீ உன் வரத்திலெல்லாம் பத்தில் ஒன்றை எடுத்து, லேவியனும் பரதேசியும் திக்கற்ற பிள்ளையும் விதவையும் உன் வாசல்களில் புசித்துத் திர்ப்தியாகும்படி அவர்களுக்குக் கொடுத்துத் தீர்ந்தபின்ப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சமபாகம் செலுத்தும் வருஷமாகிய மூன்றாம் வருஷத்திலே, நீ உன் வரத்திலெல்லாம் பத்தில் ஒன்றை எடுத்து, லேவியனும் பரதேசியும் திக்கற்ற பிள்ளையும் விதவையும் உன் வாசல்களில் புசித்துத் திர்ப்தியாகும்படி அவர்களுக்குக் கொடுத்துத் தீர்ந்தபின்ப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சமபாகம் செலுத்தும் வருஷமாகிய மூன்றாம் வருஷத்திலே, நீ உன் வரத்திலெல்லாம் பத்தில் ஒன்றை எடுத்து, லேவியனும் பரதேசியும் திக்கற்ற பிள்ளையும் விதவையும் உன் வாசல்களில் புசித்துத் திர்ப்தியாகும்படி அவர்களுக்குக் கொடுத்துத் தீர்ந்தபின்ப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உன் தேவனாகிய கர்த்தருடைய சந்நிதியில் போய் அவரை நோக்கி: தேவரீர் எனக்குக் கொடுத்த எல்லாக் கட்டளைகளின்படியும், நான் பரிசுத்தமான பொருள்களை என் வீட்டிலிருந்து எடுத்துவந்து, லேவியனுக்கும் பரதேசிக்கும் திக்கற்ற பிள்ளைக்கும் விதவைக்கும் கொடுத்தேன்; உம்முடைய கட்டளைகளில் ஒன்றையும் நான் மீறவும் இல்லை மறக்கவும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உன் தேவனாகிய கர்த்தருடைய சந்நிதியில் போய் அவரை நோக்கி: தேவரீர் எனக்குக் கொடுத்த எல்லாக் கட்டளைகளின்படியும், நான் பரிசுத்தமான பொருள்களை என் வீட்டிலிருந்து எடுத்துவந்து, லேவியனுக்கும் பரதேசிக்கும் திக்கற்ற பிள்ளைக்கும் விதவைக்கும் கொடுத்தேன்; உம்முடைய கட்டளைகளில் ஒன்றையும் நான் மீறவும் இல்லை மறக்கவ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உன் தேவனாகிய கர்த்தருடைய சந்நிதியில் போய் அவரை நோக்கி: தேவரீர் எனக்குக் கொடுத்த எல்லாக் கட்டளைகளின்படியும், நான் பரிசுத்தமான பொருள்களை என் வீட்டிலிருந்து எடுத்துவந்து, லேவியனுக்கும் பரதேசிக்கும் திக்கற்ற பிள்ளைக்கும் விதவைக்கும் கொடுத்தேன்; உம்முடைய கட்டளைகளில் ஒன்றையும் நான் மீறவும் இல்லை மறக்கவ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துக்கங்கொண்டாடும்போது அதில் புசிக்கவும் இல்லை, தீட்டான காரியத்துக்கு அதில் ஒன்றும் எடுக்கவுமில்லை; இழவு காரியத்துக்காக அதில் ஒன்று படைக்கவும் இல்லை; நான் என் தேவனாகிய கர்த்தரின் சத்தத்திற்குக் கீழ்ப்படிந்து, தேவரீர் எனக்குக் கட்டளையிட்டபடி சகலமும் செய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துக்கங்கொண்டாடும்போது அதில் புசிக்கவும் இல்லை, தீட்டான காரியத்துக்கு அதில் ஒன்றும் எடுக்கவுமில்லை; இழவு காரியத்துக்காக அதில் ஒன்று படைக்கவும் இல்லை; நான் என் தேவனாகிய கர்த்தரின் சத்தத்திற்குக் கீழ்ப்படிந்து, தேவரீர் எனக்குக் கட்டளையிட்டபடி சகலமும் செய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துக்கங்கொண்டாடும்போது அதில் புசிக்கவும் இல்லை, தீட்டான காரியத்துக்கு அதில் ஒன்றும் எடுக்கவுமில்லை; இழவு காரியத்துக்காக அதில் ஒன்று படைக்கவும் இல்லை; நான் என் தேவனாகிய கர்த்தரின் சத்தத்திற்குக் கீழ்ப்படிந்து, தேவரீர் எனக்குக் கட்டளையிட்டபடி சகலமும் செய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ரிசுத்த வாசஸ்தலமாகிய பரலோகத்திலிருந்து நோக்கிப் பார்த்து, உமது ஜனங்களாகிய இஸ்ரவேலரையும், நீர் எங்கள் பிதாக்களுக்கு ஆணையிட்டபடியே, எங்களுக்குக் கொடுத்த பாலும் தேனும் ஓடுகிற தேசத்தையும் ஆசீர்வதியும் என்று சொல்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ரிசுத்த வாசஸ்தலமாகிய பரலோகத்திலிருந்து நோக்கிப் பார்த்து, உமது ஜனங்களாகிய இஸ்ரவேலரையும், நீர் எங்கள் பிதாக்களுக்கு ஆணையிட்டபடியே, எங்களுக்குக் கொடுத்த பாலும் தேனும் ஓடுகிற தேசத்தையும் ஆசீர்வதியும் என்று சொல்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க் கட்டளைகளின்படியும் நியாயங்களின்படியும் நீ செய்யும்பொருட்டு, இன்று உன் தேவனாகிய கர்த்தர் உனக்குக் கட்டளையிடுகிறார்; ஆகையால் உன் முழுஇருதயத்தோடும் உன் முழு ஆத்துமாவோடும் அவைகளைக் காத்து நடக்க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க் கட்டளைகளின்படியும் நியாயங்களின்படியும் நீ செய்யும்பொருட்டு, இன்று உன் தேவனாகிய கர்த்தர் உனக்குக் கட்டளையிடுகிறார்; ஆகையால் உன் முழுஇருதயத்தோடும் உன் முழு ஆத்துமாவோடும் அவைகளைக் காத்து நடக்க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 தேவனாயிருப்பாரென்றும், நான் அவர் வழிகளில் நடந்து, அவர் கட்டளைகளையும் அவர் கற்பனைகளையும் அவர் நியாயங்களையும் கைக்கொண்டு, அவர் சத்தத்திற்குக் கீழ்ப்படிவேன் என்றும் நீ இன்று அவருக்கு வாக்குக்கொடுத்த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 தேவனாயிருப்பாரென்றும், நான் அவர் வழிகளில் நடந்து, அவர் கட்டளைகளையும் அவர் கற்பனைகளையும் அவர் நியாயங்களையும் கைக்கொண்டு, அவர் சத்தத்திற்குக் கீழ்ப்படிவேன் என்றும் நீ இன்று அவருக்கு வாக்குக்கொடுத்த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ம் உனக்கு வாக்குக்கொடுத்து உனக்குச் சொல்லியிருக்கிறபடி நீ என்னுடைய கட்டளைகளையெல்லாம் கைக்கொண்டால், எனக்குச் சொந்த ஜனமாயிருப்பாய் என்ற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ம் உனக்கு வாக்குக்கொடுத்து உனக்குச் சொல்லியிருக்கிறபடி நீ என்னுடைய கட்டளைகளையெல்லாம் கைக்கொண்டால், எனக்குச் சொந்த ஜனமாயிருப்பாய் எ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ண்டுபண்ணின எல்லா ஜாதிகளைப்பார்க்கிலும், புகழ்ச்சியிலும் கீர்த்தியிலும் மகிமையிலும் உன்னைச் சிறந்திருக்கும்படி செய்வேன் என்றும், நான் சொன்னபடியே, நீ உன் தேவனாகிய கர்த்தரான எனக்குப் பரிசுத்த ஜனமாயிருப்பாய் என்றும், அவர் இன்று உனக்குச் 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ண்டுபண்ணின எல்லா ஜாதிகளைப்பார்க்கிலும், புகழ்ச்சியிலும் கீர்த்தியிலும் மகிமையிலும் உன்னைச் சிறந்திருக்கும்படி செய்வேன் என்றும், நான் சொன்னபடியே, நீ உன் தேவனாகிய கர்த்தரான எனக்குப் பரிசுத்த ஜனமாயிருப்பாய் என்றும், அவர் இன்று உனக்குச் சொல்லுகிற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மாகக் கொடுக்கும் தேசத்தில் நீ போய்ச் சேர்ந்து, அதைக் கட்டிக்கொண்டு, அதில் வாசம்பண்ணும்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மாகக் கொடுக்கும் தேசத்தில் நீ போய்ச் சேர்ந்து, அதைக் கட்டிக்கொண்டு, அதில் வாசம்பண்ணும்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க்குக் கொடுக்கும் உன் தேசத்தில் நீ பயிரிடும் நிலத்தின் கனிகளிலெல்லாம் முந்தின பலனை எடுத்து, ஒரு கூடையிலே வைத்து, உன் தேவனாகிய கர்த்தர் தமது நாமம் விளங்கும்படி தெரிந்துகொண்டிருக்கும் ஸ்தானத்திற்குப் போய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க்குக் கொடுக்கும் உன் தேசத்தில் நீ பயிரிடும் நிலத்தின் கனிகளிலெல்லாம் முந்தின பலனை எடுத்து, ஒரு கூடையிலே வைத்து, உன் தேவனாகிய கர்த்தர் தமது நாமம் விளங்கும்படி தெரிந்துகொண்டிருக்கும் ஸ்தானத்திற்குப் 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க்குக் கொடுக்கும் உன் தேசத்தில் நீ பயிரிடும் நிலத்தின் கனிகளிலெல்லாம் முந்தின பலனை எடுத்து, ஒரு கூடையிலே வைத்து, உன் தேவனாகிய கர்த்தர் தமது நாமம் விளங்கும்படி தெரிந்துகொண்டிருக்கும் ஸ்தானத்திற்குப் போய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ாட்களில் இருக்கும் ஆசாரியனிடத்தில் சென்று, அவனை நோக்கி: கர்த்தர் எங்களுக்குக் கொடுக்க நம்முடைய பிதாக்களுக்கு ஆணையிட்டதேசத்தில் வந்து சேர்ந்தேன் என்று இன்று உம்முடைய தேவனாகிய கர்த்தருடைய சந்நிதியில் அறிக்கையிடுகிறேன் என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ாட்களில் இருக்கும் ஆசாரியனிடத்தில் சென்று, அவனை நோக்கி: கர்த்தர் எங்களுக்குக் கொடுக்க நம்முடைய பிதாக்களுக்கு ஆணையிட்டதேசத்தில் வந்து சேர்ந்தேன் என்று இன்று உம்முடைய தேவனாகிய கர்த்தருடைய சந்நிதியில் அறிக்கையிடுகிறேன் என்ப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ஆசாரியன் அந்தக் கூடையை உன் கையிலிருந்து வாங்கி, அதை உன் தேவனாகிய கர்த்தரின் பலிபீடத்திற்கு முன்பாக வைக்க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உன் தேவனாகிய கர்த்தருடைய சந்நிதியில் நின்று வசனித்துச் சொல்லவேண்டியது என்னவென்றால் என் தகப்பன் அழிவுக்கு நேரான சீரிய தேசத்தானாயிருந்தான். அவன் கொஞ்சம் ஜனங்களோடே எகிப்துக்குப்போய், அவ்விடத்தில் பரதேசியாய்ச் சஞ்சரித்து, அங்கே பெரிய பலத்த திரட்சியான ஜாதிய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உன் தேவனாகிய கர்த்தருடைய சந்நிதியில் நின்று வசனித்துச் சொல்லவேண்டியது என்னவென்றால் என் தகப்பன் அழிவுக்கு நேரான சீரிய தேசத்தானாயிருந்தான். அவன் கொஞ்சம் ஜனங்களோடே எகிப்துக்குப்போய், அவ்விடத்தில் பரதேசியாய்ச் சஞ்சரித்து, அங்கே பெரிய பலத்த திரட்சியான ஜாதிய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ியர் எங்களை ஒடுக்கி எங்களைச் சிறுமைப்படுத்தி, எங்கள்மேல் கனமான வேலையைச் சுமத்தின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தேவனாகிய கர்த்தரை நோக்கிக் கூப்பிட்டோம்; கர்த்தர் எங்கள் சத்தத்தைக் கேட்டு, எங்கள் சிறுமையையும் எங்கள் வருத்தத்தையும் எங்கள் ஒடுக்கத்தையும் பார்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தேவனாகிய கர்த்தரை நோக்கிக் கூப்பிட்டோம்; கர்த்தர் எங்கள் சத்தத்தைக் கேட்டு, எங்கள் சிறுமையையும் எங்கள் வருத்தத்தையும் எங்கள் ஒடுக்கத்தையும் பார்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ಕರ್ತನು ನಮ್ಮನ್ನು ತನ್ನ ಬಲವಾದ ಕೈಯಿಂದಲೂ ಚಾಚಿದ ತೋಳಿನಿಂದಲೂ ಮಹಾ ಭಯದಿಂದಲೂ ಗುರುತುಗಳಿಂದಲೂ ಅದ್ಭು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ಂದಲೂ ಐಗುಪ್ತದಿಂದ ಹೊರಗೆ ಬರ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ಮ್ಮನ್ನು ಈ ಸ್ಥಳಕ್ಕೆ ಕರಕೊಂಡು ಬಂದು ಹಾಲೂ ಜೇನೂ ಹರಿಯುವ ಈ ದೇಶವನ್ನು ನಮಗೆ ಕೊಟ್ಟ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ೀಗಿರುವದರಿಂದ ಇಗೋ ಕರ್ತನೇ, ನೀನು ನನಗೆ ಕೊಟ್ಟ ಭೂಮಿಯ ಪ್ರಥಮ ಫಲವನ್ನು ತಂದಿ ದ್ದೇನೆ ಎಂದು ಹೇಳಬೇಕು. ಆಗ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ೇವ ರಾದ ಕರ್ತನ ಮುಂದೆ ನೀನು ಇಟ್ಟು ನಿನ್ನ ದೇವರಾದ ಕರ್ತನನ್ನು ಆರಾಧ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ದೇವರಾದ ಕರ್ತನು ನಿನಗೂ ನಿನ್ನ ಮನೆಗೂ ಕೊಡುವ ಎಲ್ಲಾ ಒಳ್ಳೆ ವಸ್ತುಗಳಲ್ಲಿ ನೀನೂ ಲೇವಿಯರೂ ನಿನ್ನ ಸಂಗಡ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ವಾಸಿಯೂ ಸಂತೋಷ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ತ್ತನೆಯ ಪಾಲನ್ನು ಕೊಡುವ ವರುಷವಾಗಿರುವ ಮೂರನೆಯ ವರುಷದಲ್ಲಿ ನೀನು ನಿನ್ನ ಎಲ್ಲಾ ಹುಟ್ಟು ವಳಿಯ ಹತ್ತನೇ ಪಾ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ು ತೀರಿಸಿದ ಮೇಲೆ ಲೇವಿಗೂ ಪರವಾಸಿಗೂ ದಿಕ್ಕಿಲ್ಲದವನಿಗೂ ವಿಧವೆಗೂ ಕೊಡಬೇಕು; ಅವನು ನಿನ್ನ ಬಾಗಲುಗಳಲ್ಲಿ ತಿ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ೃಪ್ತಿ ಹೊಂದ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ನೀನು ನಿನ್ನ ದೇವರಾದ ಕರ್ತನ ಮುಂದೆ--ನಾನು ಪರಿಶುದ್ಧವಾದವುಗಳನ್ನು ನನ್ನ ಮನೆಯೊಳಗಿಂದ ತಕ್ಕೊಂಡು ನೀ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 ಎಲ್ಲಾ ಆಜ್ಞೆಗಳ ಹಾಗೆಯೇ ಲೇವಿಗೂ ಪರವಾಸಿಗೂ ದಿಕ್ಕಿಲ್ಲದವನಿಗೂ ವಿಧವೆಗೂ ಕೊಟ್ಟಿ ದ್ದೇನೆ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ಗಳನ್ನು ವಿಾರಲಿಲ್ಲ, ಮರ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ುಃಖದಲ್ಲಿರುವಾಗ ಅದರಲ್ಲಿ ತಿನ್ನಲಿಲ್ಲ, ಅದರಲ್ಲಿ ತಕ್ಕೊಂಡು ಅಶುದ್ಧವಾದದ್ದಕ್ಕೂ ಉಪಯೋಗಿಸಲಿಲ್ಲ. ಅ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ವರಿಗೋಸ್ಕರ ಏನೂ ಕೊಡಲಿಲ್ಲ; ನನ್ನ ದೇವರಾದ ಕರ್ತನ ಮಾತನ್ನು ಕೇಳಿದ್ದೇನೆ; ನೀನು ನನಗೆ ಆಜ್ಞಾಪಿಸಿದ್ದೆಲ್ಲಾ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ಕಾಶದೊಳಗಿಂದ, ನಿನ್ನ ಪರಿಶುದ್ಧ ನಿವಾಸದೊ ಳಗಿಂದ ಕಣ್ಣಿಡು; ನಿನ್ನ ಜನರಾದ ಇಸ್ರಾಯೇಲನ್ನೂ ನೀನು ನಮ್ಮ ಪಿತೃ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ಮಾಡಿದ ಪ್ರಕಾರ ನಮಗೆ ಕೊಟ್ಟಂಥ ಹಾಲೂ ಜೇನೂ ಹರಿಯುವ ದೇಶವಾಗಿರುವಂಥ ದೇಶವನ್ನೂ ಆಶೀರ್ವದಿಸು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ಈ ನಿಯಮ ನ್ಯಾಯಗಳನ್ನು ಮಾಡಬೇಕೆಂದು ನಿನ್ನ ದೇವರಾದ ಕರ್ತನು ಈಹೊತ್ತು ನಿನಗೆ ಆಜ್ಞಾಪಿಸು ತ್ತಾನೆ; ಆದದರಿಂ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ಣಹೃದಯದಿಂದಲೂ ನಿನ್ನ ಪೂರ್ಣಪ್ರಾಣದಿಂದಲೂ ಕಾಪಾಡಿ ಕೈಕೊಳ್ಳ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ಈಹೊತ್ತು ಕರ್ತನು--ನಿನಗೆ ದೇವರಾಗಬೇಕೆಂದೂ ಆತನ ಮಾರ್ಗಗಳಲ್ಲಿ ನಡೆದು ಆತನ ನಿಯಮ ಆಜ್ಞೆ ನ್ಯಾಯಗಳನ್ನು ಕಾಪ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ಸ್ವರ ಕೇಳುತ್ತೇನೆಂದೂ ದೃಢವಾಗಿ ಹೇಳ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ಈಹೊತ್ತು ನಿನಗೆ ತಾನು ವಾಗ್ದಾನಮಾಡಿದಂತೆ ನೀನು ಆತನಿಗೆ ಅಸಮಾನ್ಯ ಜನವಾಗಬೇಕೆಂದೂ ಆತನ ಎಲ್ಲಾ ಆಜ್ಞ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ಬೇಕ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ು ಮಾಡಿದ ಎಲ್ಲಾ ಜನಾಂಗಗಳ ಮೇಲೆ ಸ್ತುತಿಯಲ್ಲಿಯೂ ಹೆಸರಿನಲ್ಲಿಯೂ ಘನತೆಯಲ್ಲಿಯೂ ನೀನು ಉನ್ನತ ವಾಗಬೇಕೆಂದೂ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ೇವರಾದ ಕರ್ತನಿಗೆ ಆತನು ಹೇಳಿದಂತೆ ಪರಿಶುದ್ಧ ಜನವಾಗಬೇಕೆಂದೂ ದೃಢವಾಗಿ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ನಿನ್ನ ದೇವರಾದ ಕರ್ತನು ನಿನಗೆ ಸ್ವಾಸ್ತ್ಯವಾಗಿ ಕೊಡುವ ದೇಶಕ್ಕೆ ನೀನು ಬಂದು ಅದನ್ನು ಸ್ವಾಧೀನಮಾ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ವಾಸಮಾ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ದೇವರಾದ ಕರ್ತನು ನಿನಗೆ ಕೊಡುವ ನಿನ್ನ ದೇಶದಿಂದ ನೀನು ತರತಕ್ಕ ಭೂಮಿಯ ಎಲ್ಲಾ ಹುಟ್ಟುವಳಿಯ ಪ್ರಥಮ ಫ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ಟ್ಟಿಯ ಲ್ಲಿಟ್ಟು ನಿನ್ನ ದೇವರಾದ ಕರ್ತನು ತನ್ನ ಹೆಸರನ್ನು ಸ್ಥಾಪಿಸುವದಕ್ಕೆ ಆದುಕೊಳ್ಳುವ ಸ್ಥಳಕ್ಕೆ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ಲ್ಲಿ ಆ ಕಾಲದಲ್ಲಿರುವ ಯಾಜಕನ ಬಳಿಗೆ ಹೋಗಿ ಅವನಿಗೆ--ಕರ್ತನು ನಮ್ಮ ಪಿತೃಗಳಿಗೆ ಕೊಡುತ್ತೇನೆಂದು ಪ್ರಮಾಣ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 ನಾನು ಸೇರಿದ್ದೇನೆಂದು ಈಹೊತ್ತು ನಿನ್ನ ದೇವರಾದ ಕರ್ತನಿಗೆ ಪ್ರಮಾಣಮಾಡುತ್ತೇನೆ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ಯಾಜಕನು ಪುಟ್ಟಿಯನ್ನು ನಿನ್ನ ಕೈಯಿಂದ ತೆಗೆದು ನಿನ್ನ ದೇವರಾದ ಕರ್ತನ ಬಲಿಪೀಠದ ಮುಂದೆ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ಮೇಲೆ ನೀನು ಉತ್ತರಕೊಟ್ಟು ನಿನ್ನ ದೇವರಾದ ಕರ್ತನ ಮುಂದೆ--ನನ್ನ ತಂದೆ ನಾಶ ವಾಗುವ ಅರಾಮ್ಯನಾಗಿ ಐಗುಪ್ತಕ್ಕೆ ಇ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 ಅಲ್ಲಿ ಸ್ವಲ್ಪ ಮಂದಿಯ ಸಂಗಡ ಪರವಾಸವಾಗಿದ್ದು ಅಲ್ಲಿ ದೊಡ್ಡದಾದ, ಬಲಿಷ್ಠವಾದ, ಅಧಿಕವಾದ ಜನಾಂಗವ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ಐಗುಪ್ತ್ಯರು ನಮಗೆ ಕೇಡನ್ನುಮಾಡಿ ನಮ್ಮನ್ನು ಕುಂದಿಸಿ ಕಠಿಣವಾದ ಸೇವೆಯನ್ನು ನಮ್ಮ ಮೇಲೆ ಹೊ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ನಾವು ನಮ್ಮ ಪಿತೃಗಳ ದೇವರಾದ ಕರ್ತನಿಗೆ ಮೊರೆ ಯಿಡಲಾಗಿ ಆತನು ನಮ್ಮ ಸ್ವರವನ್ನು ಕೇಳಿ ನಮ್ಮ ಸಂಕಟ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ಷ್ಟವನ್ನೂ ಬಾಧೆಯನ್ನೂ ನೋ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2026-10-21T06:08:41Z</dcterms:created>
  <dcterms:modified xsi:type="dcterms:W3CDTF">2026-10-21T06:08:41Z</dcterms:modified>
  <dc:title>ಧರ್ಮೋಪದೇಶಕಾಂಡ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