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ன் மேய்ப்பராயிருக்கிறார், நான் தாழ்ச்சியடைய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என்னைப் புல்லுள்ள இடங்களில் மேய்த்து, அமர்ந்த தண்ணீர்கள் அண்டையில் என்னைக் கொண்டுபோய் விடு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என் ஆத்துமாவைத் தேற்றி, தம்முடைய நாமத்தினிமித்தம் என்னை நீதியின் பாதைகளில் நடத்த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என் ஆத்துமாவைத் தேற்றி, தம்முடைய நாமத்தினிமித்தம் என்னை நீதியின் பாதைகளில் நடத்த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மரண இருளின் பள்ளத்தாக்கிலே நடந்தாலும் பொல்லாப்புக்குப் பயப்படேன்; தேவரீர் என்னோடேகூட இருக்கிறீர்; உமது கோலும் உமது தடியும் என்னைத் தேற்ற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மரண இருளின் பள்ளத்தாக்கிலே நடந்தாலும் பொல்லாப்புக்குப் பயப்படேன்; தேவரீர் என்னோடேகூட இருக்கிறீர்; உமது கோலும் உமது தடியும் என்னைத் தேற்ற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சத்துருக்களுக்கு முன்பாக நீர் எனக்கு ஒரு பந்தியை ஆயத்தப்படுத்தி, என் தலையை எண்ணெயால் அபிஷேகம்பண்ணுகிறீர்; என் பாத்திரம் நிரம்பி வழி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சத்துருக்களுக்கு முன்பாக நீர் எனக்கு ஒரு பந்தியை ஆயத்தப்படுத்தி, என் தலையை எண்ணெயால் அபிஷேகம்பண்ணுகிறீர்; என் பாத்திரம் நிரம்பி வழி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ஜீவனுள்ள நாளெல்லாம் நன்மையும் கிருபையும் என்னைத் தொடரும்; நான் கர்த்தருடைய வீட்டிலே நீடித்த நாட்களாய் நிலைத்திருப்ப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ই আমার মেষপালক| আমার যা কিছু চাই, সবসময় আমি তা-ই ন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িনি আমাকে সবুজ চারণ ক্ষেত্রে শুইযে দেন| তিনি আমাকে বিশ্রাম জলাধারের পাশে পরিচালিত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াঁর নামের মহিমা উপলদ্ধি করার জন্য তিনি আমার আত্মাকে নতুন শক্তি দেন| তাঁর নামের জন্য তিনি আম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ঠিক পথে পরিচালিত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এমনকি, যদি আমি কবরের মত গাঢ় অন্ধকারময় কোন উপত্যকা দিয়ে হেঁটে যাই, আমি কোন বিপদের দ্বারা ভীত হ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 কেন? কারণ আপনি য়ে আমার সঙ্গে রয়েছেন প্রভু| আপনার শাসনদণ্ড আমাকে স্বস্তি দেয়, নিরাপদে রাখ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্রভু, আপনি আমার শত্রুদের সামনে আমার টেবিল তৈরী করেছিলেন| আপনি আমার মাথায় তেল দিয়ে আ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ভিবাদন করেছিলেন| আমার পানপাত্র পরিপূর্ণ এবং তা উপচে পড়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ধার্ম্মিকতা এবং ক্ষমা আজীবন আমার সঙ্গে থাকবে| এবং আমি প্রভুর মন্দিরে দীর্ঘ সময় ধরে বসে থাক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2026-10-21T07:30:23Z</dcterms:created>
  <dcterms:modified xsi:type="dcterms:W3CDTF">2026-10-21T07:30:23Z</dcterms:modified>
  <dc:title>গীতসংহিতা : 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