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ம்முடைய கர்த்தராகிய இயேசுகிறிஸ்துவின் வருகையையும், நாம் அவரிடத்திலே சேர்க்கப்படுவதையுங்குறித்து, நாங்கள் உங்களை வேண்டிக்கொள்ளுகிறது என்னவென்ற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சகோதரரே, நம்முடைய கர்த்தராகிய இயேசுகிறிஸ்துவின் வருகையையும், நாம் அவரிடத்திலே சேர்க்கப்படுவதையுங்குறித்து, நாங்கள் உங்களை வேண்டிக்கொள்ளுகிறது என்னவென்ற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ஆவியினாலாவது, வார்த்தையினாலாவது, எங்களிடத்திலிருந்து வந்ததாய்த் தோன்றுகிற ஒரு நிருபத்தினாலாவது, கிறிஸ்துவினுடைய நாள் சமீபமாயிருக்கிறதாகச் சொல்லப்பட்டால், உடனே சஞ்சலப்படாமலும் கலங்காமலும் இ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ஆவியினாலாவது, வார்த்தையினாலாவது, எங்களிடத்திலிருந்து வந்ததாய்த் தோன்றுகிற ஒரு நிருபத்தினாலாவது, கிறிஸ்துவினுடைய நாள் சமீபமாயிருக்கிறதாகச் சொல்லப்பட்டால், உடனே சஞ்சலப்படாமலும் கலங்காமலும் இர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ஆவியினாலாவது, வார்த்தையினாலாவது, எங்களிடத்திலிருந்து வந்ததாய்த் தோன்றுகிற ஒரு நிருபத்தினாலாவது, கிறிஸ்துவினுடைய நாள் சமீபமாயிருக்கிறதாகச் சொல்லப்பட்டால், உடனே சஞ்சலப்படாமலும் கலங்காமலும் இர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ஆவியினாலாவது, வார்த்தையினாலாவது, எங்களிடத்திலிருந்து வந்ததாய்த் தோன்றுகிற ஒரு நிருபத்தினாலாவது, கிறிஸ்துவினுடைய நாள் சமீபமாயிருக்கிறதாகச் சொல்லப்பட்டால், உடனே சஞ்சலப்படாமலும் கலங்காமலும் இர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வ்விதத்தினாலும் ஒருவனும் உங்களை மோசம்போக்காதபடிக்கு எச்சரிக்கையாயிருங்கள்; ஏனெனில் விசுவாச துரோகம் முந்தி நேரிட்டு, கேட்டின் மகனாகிய பாவமனுஷன் வெளிப்பட்டாலொழிய, அந்த நாள் வர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வ்விதத்தினாலும் ஒருவனும் உங்களை மோசம்போக்காதபடிக்கு எச்சரிக்கையாயிருங்கள்; ஏனெனில் விசுவாச துரோகம் முந்தி நேரிட்டு, கேட்டின் மகனாகிய பாவமனுஷன் வெளிப்பட்டாலொழிய, அந்த நாள் வர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திர்த்துநிற்கிறவனாயும், தேவன் என்னப்படுவதெதுவோ, ஆராதிக்கப்படுவதெதுவோ, அவையெல்லாவற்றிற்கும் மேலாகத் தன்னை உயர்த்துகிறவனாயும், தேவனுடைய ஆலயத்தில் தேவன்போல உட்கார்ந்து, தன்னைத்தான் தேவனென்று காண்பிக்கிறவனாயும் இரு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திர்த்துநிற்கிறவனாயும், தேவன் என்னப்படுவதெதுவோ, ஆராதிக்கப்படுவதெதுவோ, அவையெல்லாவற்றிற்கும் மேலாகத் தன்னை உயர்த்துகிறவனாயும், தேவனுடைய ஆலயத்தில் தேவன்போல உட்கார்ந்து, தன்னைத்தான் தேவனென்று காண்பிக்கிறவனாயும் இர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எதிர்த்துநிற்கிறவனாயும், தேவன் என்னப்படுவதெதுவோ, ஆராதிக்கப்படுவதெதுவோ, அவையெல்லாவற்றிற்கும் மேலாகத் தன்னை உயர்த்துகிறவனாயும், தேவனுடைய ஆலயத்தில் தேவன்போல உட்கார்ந்து, தன்னைத்தான் தேவனென்று காண்பிக்கிறவனாயும் இர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ிடத்திலிருந்தபோது இவைகளைச் சொன்னது உங்களுக்கு ஞாபகமில்லையா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காலத்திலே வெளிப்படும்படிக்கு, இப்பொழுது அவனைத் தடைசெய்கிறது இன்னதென்றும் அறிந்திருக்கிற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காலத்திலே வெளிப்படும்படிக்கு, இப்பொழுது அவனைத் தடைசெய்கிறது இன்னதென்றும் அறிந்திருக்கிற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ரமத்தின் இரகசியம் இப்பொழுதே கிரியைசெய்கிறது; ஆனாலும் தடைசெய்கிறவன் நடுவிலிருந்து நீக்கப்படுமுன்னே அது வெளிப்பட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ரமத்தின் இரகசியம் இப்பொழுதே கிரியைசெய்கிறது; ஆனாலும் தடைசெய்கிறவன் நடுவிலிருந்து நீக்கப்படுமுன்னே அது வெளிப்பட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ரமத்தின் இரகசியம் இப்பொழுதே கிரியைசெய்கிறது; ஆனாலும் தடைசெய்கிறவன் நடுவிலிருந்து நீக்கப்படுமுன்னே அது வெளிப்ப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க்கப்படும்போது, அந்த அக்கிரமக்காரன் வெளிப்படுவான்; அவனைக் கர்த்தர் தம்முடைய வாயின் சுவாசத்தினாலே அழித்து, தம்முடைய வருகையின் பிரசன்னத்தினாலே நாசம்பண்ண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க்கப்படும்போது, அந்த அக்கிரமக்காரன் வெளிப்படுவான்; அவனைக் கர்த்தர் தம்முடைய வாயின் சுவாசத்தினாலே அழித்து, தம்முடைய வருகையின் பிரசன்னத்தினாலே நாசம்பண்ண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அக்கிரமக்காரனுடைய வருகை சாத்தானுடைய செயலின்படி சகல வல்லமையோடும் அடையாளங்களோடும் பொய்யான அற்புதங்களோட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அக்கிரமக்காரனுடைய வருகை சாத்தானுடைய செயலின்படி சகல வல்லமையோடும் அடையாளங்களோடும் பொய்யான அற்புதங்களோட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ெட்டுப்போகிறவர்களுக்குள்ளே அநீதியினால் உண்டாகும் சகலவித வஞ்சகத்தோடும் இருக்கும் இரட்சிக்கப்படத்தக்கதாக சத்தியத்தின்மேலுள்ள அன்பை அவர்கள் அங்கிகரியாமற்போனபடியால் அப்படி நட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ெட்டுப்போகிறவர்களுக்குள்ளே அநீதியினால் உண்டாகும் சகலவித வஞ்சகத்தோடும் இருக்கும் இரட்சிக்கப்படத்தக்கதாக சத்தியத்தின்மேலுள்ள அன்பை அவர்கள் அங்கிகரியாமற்போனபடியால் அப்படி நட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ெட்டுப்போகிறவர்களுக்குள்ளே அநீதியினால் உண்டாகும் சகலவித வஞ்சகத்தோடும் இருக்கும் இரட்சிக்கப்படத்தக்கதாக சத்தியத்தின்மேலுள்ள அன்பை அவர்கள் அங்கிகரியாமற்போனபடியால் அப்படி நட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சத்தியத்தை விசுவாசியாமல் அநீதியில் பிரியப்படுகிற யாவரும் ஆக்கினைக்குள்ளாக்கப்படும்படிக்க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சத்தியத்தை விசுவாசியாமல் அநீதியில் பிரியப்படுகிற யாவரும் ஆக்கினைக்குள்ளாக்கப்படும்படிக்க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சத்தியத்தை விசுவாசியாமல் அநீதியில் பிரியப்படுகிற யாவரும் ஆக்கினைக்குள்ளாக்கப்படும்படிக்க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ொய்யை விசுவாசிக்கத்தக்கதாகக் கொடிய வஞ்சகத்தைத் தேவன் அவர்களுக்கு அனுப்ப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ொய்யை விசுவாசிக்கத்தக்கதாகக் கொடிய வஞ்சகத்தைத் தேவன் அவர்களுக்கு அனுப்ப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ிரியமான சகோதரரே, நீங்கள் ஆவியினாலே பரிசுத்தமாக்கப்படுகிறதினாலும், சத்தியத்தை விசுவாசிக்கிறதினாலும் இரட்சிப்படையும்படிக்கு, ஆதிமுதல் தேவன் உங்களைத் தெரிந்துகொண்டபடியினாலே, நாங்கள் உங்களைக்குறித்து எப்பொழுதும் தேவனை ஸ்தோத்திரிக்கக் கடனாளிகளாயிருக்கிற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ம்முடைய கர்த்தராகிய இயேசுகிறிஸ்துவின் மகிமையை அடையும்பொருட்டாக எங்கள் சுவிசேஷத்தினாலே அந்த இரட்சிப்புக்கு அவர் உங்களை அழை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நம்முடைய கர்த்தராகிய இயேசுகிறிஸ்துவின் மகிமையை அடையும்பொருட்டாக எங்கள் சுவிசேஷத்தினாலே அந்த இரட்சிப்புக்கு அவர் உங்களை அழை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சகோதரரே, நீங்கள் நிலைகொண்டு, வார்த்தையினாலாவது நிருபத்தினாலாவது நாங்கள் உங்களுக்கு உபதேசித்த முறைமைகளைக் கைக்கொள்ள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, சகோதரரே, நீங்கள் நிலைகொண்டு, வார்த்தையினாலாவது நிருபத்தினாலாவது நாங்கள் உங்களுக்கு உபதேசித்த முறைமைகளைக் கைக்கொள்ள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ர்த்தராகிய இயேசுகிறிஸ்துவும், நம்மிடத்தில் அன்புகூர்ந்து நித்திய ஆறுதலையும் நல்நம்பிக்கையையும் கிருபையாய் நமக்குக் கொடுத்திருக்கிற நம்முடைய பிதாவாகிய தேவன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ர்த்தராகிய இயேசுகிறிஸ்துவும், நம்மிடத்தில் அன்புகூர்ந்து நித்திய ஆறுதலையும் நல்நம்பிக்கையையும் கிருபையாய் நமக்குக் கொடுத்திருக்கிற நம்முடைய பிதாவாகிய தேவன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இருதயங்களைத் தேற்றி, எல்லா நல்வசனத்திலும் நற்கிரியையிலும் உங்களை ஸ்திரப்படுத்துவார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இருதயங்களைத் தேற்றி, எல்லா நல்வசனத்திலும் நற்கிரியையிலும் உங்களை ஸ்திரப்படுத்துவ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2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ભાઈઓ અને બહેનો, આપણા પ્રભુ ઈસુ ખ્રિસ્તના આવવા વિષે અમારે કઈક કહેવાનું છે. જ્યારે આપણ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ઈસુની) સાથે ભેગા થઈશું તે સમય વિષે અમારે તમને કહેવ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ારા વિચારોમાં તમે જલ્દી બેચેન ના બની જતા કે ગભરાઈ ન જતા. જ્યારે તમે એમ સાંભળો કે પ્રભુ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નું આગમન તો ક્યારનું થઈ યૂક્યું છે. કેટલીએક વ્યક્તિઓ પ્રબોધ કરતી વખતે કે સંદેશ આપતી વખતે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શે. અથવા પત્રમાં તમે એમ પણ વાંચો કે કેટલાએક લોકો એમ દાવો કરે કે તમે કોઈ આત્મા, વચનથી કે, જ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રા તરફથી આવ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ોઈ વ્યક્તિ કોઈ પણ રીતે તમને ભરમાવે નહિ. પ્રભુનો દિવસ જ્યાં સુધી ધર્મત્યાગ ન થાય ત્યાં સુધી આવ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 અને તે દિવસ જ્યાં સુધી વિનાશનો પુત્ર એટલે પાપનો માણસ પ્રગટ થશે નહિ. ત્યાં સુધી આવ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ે દેવ ગણાય છે અથવા જે પૂજ્ય મનાય છે. તે બધાની વિરુંદ્ધમાં પાપનો માણસ છે અને તે દુષ્ટ માણસ પો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તને દેવ તરીકે અને લોકો જેની ઉપાસના કરે છે તેની ઉપર તે પોતાની જાતને ઓળખાવે છે. અને તે દુષ્ટ માણસ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ા મંદિરમાં જાય છે અને ત્યાં બેસે છે. અને પછી તે કહે છે કે તે દેવ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ેં તમને અગાઉ જણાવેલું કે આવી ઘટનાઓ ઘટશે. યાદ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તમે જાણો છો કે હવે તે દુષ્ટ માણસને શું અટકાવી રહ્યું છે. અત્યારે તેને અટકાવવામાં આવ્યો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કરીને યોગ્ય સમયે તે પ્રકટ (આવશે) થઈ શ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ુષ્ટતાની છૂપી તાકાત જગતમાં ક્યારની પ્રવર્તી રહી છે. પરંતુ એવી એક વ્યક્તિ છે કે જે દુષ્ટતાની છૂ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કાતને અટકાવી રહી છે. અને જ્યાં સુધી દુષ્ટ માણસને માર્ગમાંથી દૂર કરવામાં નહિ આવે ત્યાં સુધી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ટકાવવા સતત પ્રયત્નશીલ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તે દુષ્ટ માણસ પ્રગટ થશે (આવશે). અને પ્રભુ ઈસુ તે દુષ્ટ માણસનો તેની ફૂંક્થી સંહાર કરશે. પ્રભ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 પોતાના આગમનના પ્રભાવથી તે દુષ્ટ માણસનો નાશ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ષ્ટ માણસ શેતાનની તાકાત વડે આવશે. તેની પાસે ઘણી તાકાત હશે. અને તે સર્વ પ્રકારનાં ખોટા પરાકમ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િહનો, તથા ચમત્કારો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ુષ્ટ માણસ દરેક પ્રકારના પાપરુંપ કપટ સાથે પ્રયુક્તિઓમાં જે લોકો ભટકી ગયેલા છે તેમને મૂર્ખ બના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ઉપયોગ કરશે. તે લોકો ભટકી ગયા છે કારણ કે તેઓએ સત્યને ચાહવાનો ઈન્કાર કરી દીધો. (જો તેઓએ સત્ય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હ્યું હોત, તો તેઓનું તારણ થઈ શકયું હોત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રંતુ તે લોકોએ તો સત્યને ચાહવાનો અસ્વીકાર કર્યો, તેથી દેવે તેઓની તરફ તેઓને સત્યથી વેગળા દોરી જ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વું કઈક શક્તિશાળી મોકલ્યું છે. દેવ તેઓની તરફ તે તાકાત મોકલે છે જેથી કરીને જે સત્ય નથી તેનો જ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થી બધા લોકો કે જે સત્યમાં વિશ્વાસ ધરાવતા નથી તેઓ ગુનેગાર ગણાશે. તેઓએ સત્યમાં વિશ્વાસ ક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, અને દુષ્ટ કાર્યો કરવામાં તેઓએ આનંદ માણ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ભાઈઓ અને બહેનો, પ્રભુ તમને પ્રેમ કરે છે. પ્રારંભથી જ દેવે તારણ કરવા માટે તમારી પસંદગી કરેલ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અમે હમેશા તમારા માટે દેવની સ્તુતિ કરીએ છીએ. આત્મા દ્વારા તમને પવિત્ર કરવાથી અને સત્ય વિશ્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ડે તમારું તારણ થ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ારણ પ્રાપ્ત કરવા માટે દેવે તમને તેડયા છે. અમે જે સુવાર્તાનો ઉપદેશ આપ્યા, તેના ઉપયોગથી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દેવે) તમને તેડયા છે. દેવે તમને તેડયા જેથી કરીને આપણા પ્રભુ ખ્રિસ્તના મહિમામાં તમે સહભાગી બની શ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થી, ભાઈઓ અને બહેનો, દઢ ઊભા રહો અને જે શિક્ષણ અમે તમને આપ્યું છે તેમાં વિશ્વાસ કરવાનું ચાલ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ો. અમારી વાણી અને તમારા પરના અમારા પત્રો દ્વારા અમે તમને તે બાબતો શીખ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અમે પ્રાર્થીએ છીએ કે પ્રભુ ઈસુ ખ્રિસ્ત પોતે અને દેવ આપણો બાપ તમને દિલાસો આપે અને તમારા દર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્ય અને વાણીને પ્રોત્સાહિત કરી સક્ષમ બના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ેવે આપણા પર પ્રેમ કર્યો છે. તેની કૃપા (દયા) દ્વારા નિરંતર જળવાઈ રહે તેવી એક આશા અને પ્રોત્સાહ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આપણને પ્રદાન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થેસ્સાલોનિકીઓને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2026-10-20T10:59:13Z</dcterms:created>
  <dcterms:modified xsi:type="dcterms:W3CDTF">2026-10-20T10:59:13Z</dcterms:modified>
  <dc:title>૨ થેસ્સાલોનિકીઓને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