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ளிங்கைப்போல தெளிவான ஜீவத்தண்ணீருள்ள சுத்தமான நதி தேவனும் ஆட்டுக்குட்டியானவரும் இருக்கிற சிங்காசனத்திலிருந்து புறப்பட்டுவருகிறதை எனக்குக் காண்ப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ளிங்கைப்போல தெளிவான ஜீவத்தண்ணீருள்ள சுத்தமான நதி தேவனும் ஆட்டுக்குட்டியானவரும் இருக்கிற சிங்காசனத்திலிருந்து புறப்பட்டுவருகிறதை எனக்குக் காண்ப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 சாபமுமிராது. தேவனும் ஆட்டுக்குட்டியானவரும் இருக்கிற சிங்காசனம் அதில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 சாபமுமிராது. தேவனும் ஆட்டுக்குட்டியானவரும் இருக்கிற சிங்காசனம் அதில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ஊழியக்காரர் அவரைச் சேவித்து, அவருடைய சமுகத்தைத் தரிசிப்பார்கள்; அவருடைய நாமம் அவர்களுடைய நெற்றிகளில் இ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ாக்காலமிராது; விளக்கும் சூரியனுடைய வெளிச்சமும் அவர்களுக்கு வேண்டுவதில்லை; தேவனாகிய கர்த்தரே அவர்கள்மேல் பிரகாசிப்பார். அவர்கள் சதாகாலங்களிலும் அரசாள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ாக்காலமிராது; விளக்கும் சூரியனுடைய வெளிச்சமும் அவர்களுக்கு வேண்டுவதில்லை; தேவனாகிய கர்த்தரே அவர்கள்மேல் பிரகாசிப்பார். அவர்கள் சதாகாலங்களிலும் அரசாள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அவர் என்னை நோக்கி: இந்தவசனங்கள் உண்மையும் சத்தியமுமானவைகள். சீக்கிரமாய்ச் சம்பவிக்கவேண்டியவைகளைத் தம்முடைய ஊழியக்காரருக்குக் காண்பிக்கும்பொருட்டு, பரிசுத்த தீர்க்கதரிசிகளின் கர்த்தராகிய தேவனானவர் தம்முடைய தூதனை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அவர் என்னை நோக்கி: இந்தவசனங்கள் உண்மையும் சத்தியமுமானவைகள். சீக்கிரமாய்ச் சம்பவிக்கவேண்டியவைகளைத் தம்முடைய ஊழியக்காரருக்குக் காண்பிக்கும்பொருட்டு, பரிசுத்த தீர்க்கதரிசிகளின் கர்த்தராகிய தேவனானவர் தம்முடைய தூதனை அனுப்ப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சீக்கிரமாய் வருகிறேன்; இந்தப் புஸ்தகத்திலுள்ள தீர்க்கதரிசன வசனங்களைக் கைக்கொள்ளுகிறவன் பாக்கியவா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னாகிய நானே இவைகளைக் கண்டும் கேட்டும் இருந்தேன். நான் கேட்டுக் கண்டபோது, இவைகளை எனக்குக் காண்பித்த தூதனை வணங்கும்படி அவன் பாதத்தில் விழு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னாகிய நானே இவைகளைக் கண்டும் கேட்டும் இருந்தேன். நான் கேட்டுக் கண்டபோது, இவைகளை எனக்குக் காண்பித்த தூதனை வணங்கும்படி அவன் பாதத்தில் விழு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ீ இப்படிச் செய்யாதபடிக்குப் பார்; உன்னோடும் உன் சகோதரரோடும தீர்க்கதரிசிகளோடும், இந்தப் புஸ்தகத்தின் வசனங்களைக் கைக்கொள்ளுகிறவர்களோடுங்கூட நானும் ஒரு ஊழியக்காரன்; தேவனைத் தொழுதுகொ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ீ இப்படிச் செய்யாதபடிக்குப் பார்; உன்னோடும் உன் சகோதரரோடும தீர்க்கதரிசிகளோடும், இந்தப் புஸ்தகத்தின் வசனங்களைக் கைக்கொள்ளுகிறவர்களோடுங்கூட நானும் ஒரு ஊழியக்காரன்; தேவனைத் தொழுதுகொ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, அவர் என்னை நோக்கி: இந்தப் புஸ்தகத்திலுள்ள, தீர்க்கதரிசன வசனங்களை முத்திரைபோடவேண்டாம்; காலம் சமீப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, அவர் என்னை நோக்கி: இந்தப் புஸ்தகத்திலுள்ள, தீர்க்கதரிசன வசனங்களை முத்திரைபோடவேண்டாம்; காலம் சமீப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ஞ்செய்கிறவன் இன்னும் அநியாயஞ்செய்யட்டும்; அசுத்தமாயிருக்கிறவன் இன்னும் அசுத்தமாயிருக்கட்டும்; நீதியுள்ளவன் இன்னும் நீதிசெய்யட்டும்; பரிசுத்தமுள்ளவன் இன்னும் பரிசுத்தமாகட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ஞ்செய்கிறவன் இன்னும் அநியாயஞ்செய்யட்டும்; அசுத்தமாயிருக்கிறவன் இன்னும் அசுத்தமாயிருக்கட்டும்; நீதியுள்ளவன் இன்னும் நீதிசெய்யட்டும்; பரிசுத்தமுள்ளவன் இன்னும் பரிசுத்தமாகட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ீக்கிரமாய் வருகிறேன்; அவனவனுடைய கிரியைகளின்படி அவனவனுக்கு நான் அளிக்கும் பலன் என்னோடேகூட வரு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ல்பாவும் ஓமெகாவும், ஆதியும் அந்தமும், முந்தினவரும் பிந்தினவருமா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ய்களும், சூனியக்காரரும், விபசாரக்காரரும், கொலைபாதகரும், விக்கிரகாராதனைக்காரரும், பொய்யை விரும்பி அதின்படி செய்கிற யாவரும் புறம்பே இ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ய்களும், சூனியக்காரரும், விபசாரக்காரரும், கொலைபாதகரும், விக்கிரகாராதனைக்காரரும், பொய்யை விரும்பி அதின்படி செய்கிற யாவரும் புறம்பே இ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பைகளில் இவைகளை உங்களுக்குச் சாட்சியாக அறிவிக்கும்படிக்கு இயேசுவாகிய நான் என் தூதனை அனுப்பினேன். நான் தாவீதின் வேரும் சந்ததியும், பிரகாசமுள்ள விடிவெள்ளி நட்சத்திரமுமாயிருக்கிற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பைகளில் இவைகளை உங்களுக்குச் சாட்சியாக அறிவிக்கும்படிக்கு இயேசுவாகிய நான் என் தூதனை அனுப்பினேன். நான் தாவீதின் வேரும் சந்ததியும், பிரகாசமுள்ள விடிவெள்ளி நட்சத்திரமுமாயிருக்கிற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ும் மணவாட்டியும் வா என்கிறார்கள்; கேட்கிறவனும் வா என்பானாக; தாகமாயிருக்கிறவன் வரக்கடவன்; விருப்பமுள்ளவன் ஜீவத்தண்ணீரை இலவசமாய் வாங்கிக்கொள்ள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ும் மணவாட்டியும் வா என்கிறார்கள்; கேட்கிறவனும் வா என்பானாக; தாகமாயிருக்கிறவன் வரக்கடவன்; விருப்பமுள்ளவன் ஜீவத்தண்ணீரை இலவசமாய் வாங்கிக்கொள்ள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ுஸ்தகத்திலுள்ள தீர்க்கதரிசன வசனங்களைக் கேட்கிற யாவருக்கும் நான் சாட்சியாக எச்சரிக்கிறதாவது: ஒருவன் இவைகளோடே எதையாகிலும் கூட்டினால், இந்தப் புஸ்தகத்தில் எழுதியிருக்கிற வாதைகளை தேவன் அவன்மேல் கூட்டுவ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ுஸ்தகத்திலுள்ள தீர்க்கதரிசன வசனங்களைக் கேட்கிற யாவருக்கும் நான் சாட்சியாக எச்சரிக்கிறதாவது: ஒருவன் இவைகளோடே எதையாகிலும் கூட்டினால், இந்தப் புஸ்தகத்தில் எழுதியிருக்கிற வாதைகளை தேவன் அவன்மேல் கூட்டுவ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ைச் சாட்சியாக அறிவிக்கிறவர் மெய்யாகவே நான் சீக்கிரமாய் வருகிறேன் என்கிறார். ஆமென், கர்த்தராகிய இயேசுவே, வார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ைச் சாட்சியாக அறிவிக்கிறவர் மெய்யாகவே நான் சீக்கிரமாய் வருகிறேன் என்கிறார். ஆமென், கர்த்தராகிய இயேசுவே, வார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கர்த்தராகிய இயேசு கிறிஸ்துவின் கிருபை உங்கள் அ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ಮೇಲೆ ಅವನು ಸ್ಫಟಿಕದಂತೆ ಸ್ವಚ್ಛವಾದ ಮತ್ತು ಶುದ್ಧವಾದ ಜೀವಜಲದ ನದಿ ಯನ್ನು ನನಗೆ ತೋರಿಸಿದನು; ಅದು ದೇವರ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ಮರಿಯಾದಾತನ ಸಿಂಹಾಸನದಿಂದ ಹೊರಡುವ 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ರ ಬೀದಿಯ ಮಧ್ಯದಲ್ಲಿಯೂ ಆ ನದಿಯ ಉಭಯ ಪಾರ್ಶ್ವಗಳಲ್ಲಿಯೂ ಜೀವವೃಕ್ಷವಿತ್ತು; ಅದು ತಿಂಗಳು ತಿಂಗಳಿಗೆ ಫ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ಲಿಸುತ್ತಾ ಹನ್ನೆರಡು ತರದ ಫಲಗಳನ್ನು ಕೊಡುತ್ತದೆ. ಆ ಮರದ ಎಲೆಗಳು ಜನಾಂಗದವರನ್ನು ವಾಸಿಮಾಡುವದಕ್ಕ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ನ್ನು ಮೇಲೆ ಶಾಪವೇನೂ ಇರುವದಿಲ್ಲ; ಅದರಲ್ಲಿ ದೇವರ ಮತ್ತು ಕುರಿಮರಿಯಾದಾತನ ಸಿಂಹಾಸನವಿರುವದು. ಆತನ ಸೇವಕರು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ಆತನ ಮುಖವನ್ನು ನೋಡುವರು; ಅವರ ಹಣೆಗಳ ಮೇಲೆ ಆತನ ಹೆಸರ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ಲ್ಲಿ ಇನ್ನು ರಾತ್ರಿ ಇರುವದಿಲ್ಲ; ಅವರಿಗೆ ದೀಪವಾಗಲಿ ಸೂರ್ಯನ ಬೆಳಕಾಗಲಿ ಬೇಕಾಗಿರುವ ದಿಲ್ಲ; ಯಾಕಂದರೆ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 ಅವರಿಗೆ ಬೆಳಕನ್ನು ಕೊಡುವನು. ಅವರು ಯುಗಯುಗಾಂತರ ಗಳಲ್ಲಿಯೂ ಆ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ಮೇಲೆ ಅವನು ನನಗೆ--ಈ ಮಾತುಗಳು ನಂಬತಕ್ಕದ್ದೂ ಸತ್ಯವಾದದ್ದೂ ಆಗಿವೆ; ಪರಿಶುದ್ಧ ಪ್ರವಾದಿಗಳ ದೇವರಾದ ಕರ್ತನು ಬೇಗ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ಭವಿಸ ತಕ್ಕವುಗಳನ್ನು ತನ್ನ ಸೇವಕರಿಗೆ ತೋರಿಸುವದಕ್ಕಾಗಿ ತನ್ನ ದೂತನನ್ನು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ಾನು ಬೇಗನೆ ಬರುತ್ತೇನೆ. ಈ ಪುಸ್ತಕದಲ್ಲಿ ಬರೆದಿರುವ ಪ್ರವಾದನೆಗಳನ್ನು ಕಾಪಾಡುವವನು ಧನ್ಯ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ಯೋಹಾನನೆಂಬ ನಾನೇ ಈ ಸಂಗತಿಗಳನ್ನು ಕೇಳಿ ಕಂಡವನು. ನಾನು ಕೇಳಿ ಕಂಡಾಗ ಈ ವಿಷಯಗಳನು ನನಗೆ ತೋರಿಸಿದ ದೂ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ಬೇಕೆಂದು ಅವನ ಪಾದಕ್ಕೆ ಬ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ನು ನನಗೆ--ಇದನ್ನು ಮಾಡಬೇಡ ನೋಡು; ಯಾಕಂದರೆ ನಾನು ಪ್ರವಾದಿಗಳಾಗಿರುವ ನಿನ್ನ ಸಹೋದರರಿಗೂ ಈ ಪುಸ್ತಕ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ರುವವುಗಳನ್ನು ಕೈಕೊಂಡು ನಡೆಯುವವ ರಿಗೂ ಜೊತೆಯ ಸೇವಕನಾಗಿದ್ದೇನೆ; ದೇವರನ್ನು ಆರಾಧಿಸು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ಅವನು ನನಗೆ--ಈ ಪುಸ್ತಕದಲ್ಲಿರುವ ಪ್ರವಾದನೆಯ ಹೇಳಿಕೆಗಳಿಗೆ ಮುದ್ರೆಹಾಕಬೇಡ; ಯಾಕಂದರೆ ಸಮ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ವಿಾಪ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ನ್ಯಾಯ ಮಾಡುವವನು ಇನ್ನೂ ಅನ್ಯಾಯ ಮಾಡಲಿ; ಮೈಲಿಗೆಯಾದವನು ಇನ್ನೂ ತನ್ನನ್ನು ಮೈಲಿಗೆ ಮಾಡಿಕೊಳ್ಳಲಿ; ನೀತಿವಂ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ೂ ನೀತಿವಂತ ನಾಗಲಿ; ಪವಿತ್ರನು ತಾನು ಇನ್ನೂ ಪವಿತ್ರನಾಗಿ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ಗೋ, ನಾನು ಬೇಗ ಬರುತ್ತೇನೆ; ನಾನು ಪ್ರತಿಯೊಬ್ಬನಿಗೆ ಅವನವನ ಕೆಲಸದ ಪ್ರಕಾರ ಕೊಡತಕ್ಕ ಪ್ರತಿಫಲವು ನನ್ನಲ್ಲ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ೇ ಅಲ್ಫಾಯೂ ಓಮೆಗವೂ ಆದಿಯೂ ಅಂತ್ಯವೂ ಮೊದಲನೆಯ ವನೂ ಕಡೆಯವನ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 ಆಜ್ಞೆಗಳನ್ನು ಕೈಕೊಂಡು ನಡೆಯುವವರು ಧನ್ಯರು; ಅವರಿಗೆ ಜೀವವೃಕ್ಷದ ಹಕ್ಕು ಇರುವದು; ಅವರು ಹೆಬ್ಬಾಗಿಲು ಗಳಿಂದ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ೊಳಕ್ಕೆ ಸೇ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ಾಯಿಗಳೂ ಮಾಟಗಾರರೂ ಜಾರರೂ ಕೊಲೆ ಗಾರರೂ ವಿಗ್ರಹಾರಾಧಕರೂ ಸುಳ್ಳಾದದ್ದನ್ನು ಪ್ರೀತಿಸಿ ನಡಿಸುವ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ಿರುವರ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ೇಸುವೆಂಬ ನಾನು ಸಭೆಗಳಲ್ಲಿ ಇವುಗಳ ವಿಷಯವಾಗಿ ನಿಮಗೆ ಸಾಕ್ಷಿ ಹೇಳುವದಕ್ಕೋಸ್ಕರ ನನ್ನ ದೂ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ಕೊಟ್ಟೆನು. ನಾನು ದಾವೀದನ ಬೇರೂ ಸಂತತಿಯೂ ಉದಯದ ಪ್ರಕಾಶವುಳ್ಳ ನಕ್ಷತ್ರವೂ ಆ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್ಮನೂ ಮದಲಗಿತ್ತಿಯೂ--ಬಾ, ಅನ್ನುತ್ತಾರೆ. ಕೇಳುವವನು--ಬಾ, ಅನ್ನಲಿ. ಬಾಯಾರಿದವನು ಬರಲಿ. ಇಷ್ಟವುಳ್ಳ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ಜಲವನ್ನು ಉಚಿತವಾಗಿ ತೆಗೆದುಕೊಳ್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ಈ ಪುಸ್ತಕದ ಪ್ರವಾದನಾವಾಕ್ಯಗಳನ್ನು ಕೇಳುವ ಪ್ರತಿಯೊಬ್ಬನಿಗೆ ನಾನು ಹೇಳುವ ಸಾಕ್ಷಿ ಏನಂ ದರೆ--ಯಾವನಾದರೂ ಇವ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ದರೆ ದೇವರು ಅವನಿಗೆ ಈ ಪುಸ್ತಕದಲ್ಲಿ ಬರೆದಿರುವ ಉಪ ದ್ರವಗಳನ್ನು ಕೂ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ವನಾದರೂ ಈ ಪ್ರವಾದನಾ ಪುಸ್ತಕದಲ್ಲಿರುವ ವಾಕ್ಯಗಳಿಂದ ತೆಗೆದು ಬಿಟ್ಟರೆ ಜೀವಗ್ರಂಥದಿಂದಲೂ ಪರಿಶುದ್ಧ ಪಟ್ಟ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ಂದಲೂ ಈ ಪುಸ್ತಕದಲ್ಲಿ ಬರೆದಿರುವವುಗಳಿಂದಲೂ ಅವನ ಪಾಲನ್ನು ದೇವರು ತೆಗೆದು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ವುಗಳನ್ನು ಸಾಕ್ಷೀಕರಿಸುವಾತನು--ಖಂಡಿತ ವಾಗಿ ನಾನು ಬೇಗ ಬರುತ್ತೇನೆ ಎಂದು ಹೇಳುತ್ತಾನೆ. ಆಮೆನ್‌. ಹಾಗೆಯೇ ಆಗ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ಯೇಸುವೇ, ಬ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ಮ್ಮ ಕರ್ತನಾದ ಯೇಸು ಕ್ರಿಸ್ತನ ಕೃಪೆಯು ನಿಮ್ಮೆಲ್ಲರೊಂದಿಗೆ ಇ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2026-10-21T08:49:56Z</dcterms:created>
  <dcterms:modified xsi:type="dcterms:W3CDTF">2026-10-21T08:49:56Z</dcterms:modified>
  <dc:title>ಪ್ರಕಟನೆ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