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தீர்க்கதரிசி சிகாயோனில் பாடின விண்ணப்ப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ீர் வெளிப்படுத்தினதை நான் கேட்டேன், எனக்குப் பயமுண்டாயிற்று; கர்த்தாவே, வருஷங்களின் நடுவிலே உம்முடைய கிரியையை உயிர்ப்பியும், வருஷங்களின் நடுவிலே அதை விளங்கப்பண்ணும், கோபித்தாலும் இரக்கத்தை நின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ீர் வெளிப்படுத்தினதை நான் கேட்டேன், எனக்குப் பயமுண்டாயிற்று; கர்த்தாவே, வருஷங்களின் நடுவிலே உம்முடைய கிரியையை உயிர்ப்பியும், வருஷங்களின் நடுவிலே அதை விளங்கப்பண்ணும், கோபித்தாலும் இரக்கத்தை நினை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ேமானிலிருந்தும், பரிசுத்தர் பாரான் பர்வதத்திலிருந்தும் வந்தார்; சேலா. அவருடைய மகிமை வானங்களை மூடிக்கொண்டது; அவர் துதியினால் பூமி நிற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ேமானிலிருந்தும், பரிசுத்தர் பாரான் பர்வதத்திலிருந்தும் வந்தார்; சேலா. அவருடைய மகிமை வானங்களை மூடிக்கொண்டது; அவர் துதியினால் பூமி நிற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பிரகாசம் சூரியனைப்போலிருந்தது; அவருடைய கரத்திலிருந்து கிரணங்கள் வீசின; அங்கே அவருடைய பராக்கிரமம் மறைந்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பிரகாசம் சூரியனைப்போலிருந்தது; அவருடைய கரத்திலிருந்து கிரணங்கள் வீசின; அங்கே அவருடைய பராக்கிரமம் மறைந்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முன்பாகக் கொள்ளைநோய் சென்றது; அவர் செடிகளிலிருந்து எரிபந்தமான காய்ச்சல் புற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ின்று பூமியை அளந்தார்; அவர் பார்த்துப் புறஜாதிகளைக் கரையப்பண்ணினார்; பூர்வ பர்வதங்கள் சிதறடிக்கப்பட்டது, என்றுமுள்ள மலைகள் தாழ்ந்தது; அவருடைய நடைகள் நித்திய நடைகள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ின்று பூமியை அளந்தார்; அவர் பார்த்துப் புறஜாதிகளைக் கரையப்பண்ணினார்; பூர்வ பர்வதங்கள் சிதறடிக்கப்பட்டது, என்றுமுள்ள மலைகள் தாழ்ந்தது; அவருடைய நடைகள் நித்திய நடைகள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ானின் கூடாரங்கள் வருத்தத்தில் அகப்பட்டிருக்கக்கண்டேன்; மீதியான் தேசத்தின் திரைகள் நடுங்க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திகளின்மேல் கோபமாயிருந்தாரோ? தேவரீர் உம்முடைய குதிரைகளின்மேலும் இரட்சிப்புண்டாக்குகிற உம்முடைய இரதங்களின்மேலும் ஏறிவருகிறபோது, உமது கோபம் நதிகளுக்கும் உமது சினம் சமுத்திரத்திற்கும் விரோதமாயிருந்தத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திகளின்மேல் கோபமாயிருந்தாரோ? தேவரீர் உம்முடைய குதிரைகளின்மேலும் இரட்சிப்புண்டாக்குகிற உம்முடைய இரதங்களின்மேலும் ஏறிவருகிறபோது, உமது கோபம் நதிகளுக்கும் உமது சினம் சமுத்திரத்திற்கும் விரோதமாயிருந்தத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த்திரங்களுக்கு ஆணையிட்டுக்கொடுத்த வாக்கின்படியே உம்முடைய வில் நாணேற்றப்பட்டதாக விளங்கினது; சேலா. நீர் பூமியைப் பிளந்து ஆறுகளை உண்டாக்க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த்திரங்களுக்கு ஆணையிட்டுக்கொடுத்த வாக்கின்படியே உம்முடைய வில் நாணேற்றப்பட்டதாக விளங்கினது; சேலா. நீர் பூமியைப் பிளந்து ஆறுகளை உண்டாக்கி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்வதங்கள் உம்மைக் கண்டு நடுங்கின; ஜலம் பிரவாகித்துக் கடந்துபோயிற்று, ஆழி இரைந்தது, அதின் கைகளை உயர எடு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்வதங்கள் உம்மைக் கண்டு நடுங்கின; ஜலம் பிரவாகித்துக் கடந்துபோயிற்று, ஆழி இரைந்தது, அதின் கைகளை உயர எடு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ிரனும் சூரியனும் தன்தன் மண்டலத்தில் நின்றன; உமது அம்புகளின் ஜோதியிலும், உமது ஈட்டியினுடைய மின்னல் பிரகாசத்திலும் நட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ிரனும் சூரியனும் தன்தன் மண்டலத்தில் நின்றன; உமது அம்புகளின் ஜோதியிலும், உமது ஈட்டியினுடைய மின்னல் பிரகாசத்திலும் நட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கோபத்தோடே பூமியில் நடந்தீர், உக்கிரத்தோடே ஜாதிகளைப் போரடித்த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ஜனத்தின் இரட்சிப்புக்காகவும் நீர் அபிஷேகம் பண்ணுவித்தவனின் இரட்சிப்புக்காவுமே நீர் புறப்பட்டீர். கழுத்தளவாக அஸ்திபாரத்தைத் திறப்பாக்கி, துஷ்டனுடைய வீட்டிலிருந்த தலைவனை வெட்டினீர்; சேலா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ஜனத்தின் இரட்சிப்புக்காகவும் நீர் அபிஷேகம் பண்ணுவித்தவனின் இரட்சிப்புக்காவுமே நீர் புறப்பட்டீர். கழுத்தளவாக அஸ்திபாரத்தைத் திறப்பாக்கி, துஷ்டனுடைய வீட்டிலிருந்த தலைவனை வெட்டினீர்; சேலா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ளான தண்ணீர் குவியலாகிய சமுத்திரத்துக்குள் உமது குதிரைகளோடே நடந்துபோன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ள் மகிழ்ச்சியாயிருப்பேன், என் இரட்சிப்பின் தேவனுக்குள் களிகூர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ள் மகிழ்ச்சியாயிருப்பேன், என் இரட்சிப்பின் தேவனுக்குள் களிகூர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शिग्योनीत की रीति पर हबक्कूक नबी की प्रार्थ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यहोवा, मैं तेरी कीर्ति सुन कर डर गया। हे यहोवा, वर्तमान युग में अपने काम को पूरा कर; इसी यु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तू उसको प्रकट कर; क्रोध करते हुए भी दया करना स्मरण कर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ईश्वर तेमान से आया, पवित्र ईश्वर परान पर्वत से आ रहा है। उसका तेज आकाश पर छाया हुआ है, और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स्तुति से परिपूर्ण हो गई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की ज्योति सूर्य के तुल्य थी, उसके हाथ से किरणें निकल रही थीं; और इन में उसका सामर्थ छिपा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के आगे आगे मरी फैलती गई, और उसके पांवों से महाज्वर निकलत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ह खड़ा हो कर पृथ्वी को नाप रहा था; उसने देखा और जाति जाति के लोग घबरा गए; तब सनातन पर्वत चकनाच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गए, और सनातन की पहाडिय़ां झुक गईं उसकी गति अनन्त काल से एक स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ुझे कूशान के तम्बू में रहने वाले दु:ख से दबे दिखाई पड़े; और मिद्यान देश के डेरे डगमगा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यहोवा, क्या तू नदियों पर रिसियाया था? क्या तेरा क्रोध नदियों पर भड़का था, अथवा क्या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जलाहट समुद्र पर भड़की थी, जब तू अपने घोड़ों पर और उद्धार करने वाले विजयी रथों पर चढ़कर आ रहा थ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ेरा धनुष खोल में से निकल गया, तेरे दण्ड का वचन शाप के साथ हुआ था। तू ने धरती को नदियों से ची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हाड़ तुझे देख कर कांप उठे; आंधी और जलप्रलय निकल गए; गहिरा सागर बोल उठा और अपने हाथों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हरों को ऊपर उठ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ेरे उड़ने वाले तीरों के चलने की ज्योति से, और तेरे चमकीले भाले की फलक के प्रकाश से सूर्य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न्द्रमा अपने अपने स्थान पर ठहर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ू क्रोध में आकर पृथ्वी पर चल निकला, तू ने जाति जाति को क्रोध से नाश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ू अपनी प्रजा के उद्धार के लिये निकला, हां, अपने अभिषिक्त के संग हो कर उद्धार के लिये निकला।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दुष्ट के घर के सिर को घायल कर के उसे गल से नेव तक नंगा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ू ने उसके योद्धाओं के सिरों को उसी की बर्छी से छेदा है, वे मुझ को तितर-बितर करने के लिये बवंड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आंधी की नाईं आए, और दीन लोगों को घात लगा कर मार डालने की आशा से आनन्दित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अपने घोड़ों पर सवार हो कर समुद्र से हां, जलप्रलय से पार हो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 सब सुनते ही मेरा कलेजा कांप उठा, मेरे ओंठ थरथराने लगे; मेरी हड्डियां सड़ने लगीं, और मैं ख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ड़े कांपने लगा। मैं शान्ति से उस दिन की बाट जोहता रहूंगा जब दल बांध कर प्रजा चढ़ाई क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चाहे अंजीर के वृक्षों में फूल न लगें, और न दाखलताओं में फल लगें, जलपाई के वृक्ष से केव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ोखा पाया जाए और खेतों में अन्न न उपजे, भेड़शालाओं में भेड़-बकरियां न रहें, और न थानों में गाय बै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ौभी मैं यहोवा के कारण आनन्दित और मगन रहूंगा, और अपने उद्धारकर्त्ता परमेश्वर के द्वारा अ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सन्न रह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ोवा परमेश्वर मेरा बलमूल है, वह मेरे पांव हरिणों के समान बना देता है, वह मुझ को मेरे ऊंच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ों पर चला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बक्कू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2026-10-21T06:20:54Z</dcterms:created>
  <dcterms:modified xsi:type="dcterms:W3CDTF">2026-10-21T06:20:54Z</dcterms:modified>
  <dc:title>हबक्कूक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