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ாயினால் எனக்குவிரோதமாகப் பெருமைபாராட்டி, எனக்கு விரோதமாக உங்கள் வார்த்தைகளைப் பெருகப்பண்ணினீர்கள்; அதை நான் கே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ாயினால் எனக்குவிரோதமாகப் பெருமைபாராட்டி, எனக்கு விரோதமாக உங்கள் வார்த்தைகளைப் பெருகப்பண்ணினீர்கள்; அதை நான் கேட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சேயீர்மலைக்கு நேராகத் திருப்பி அதற்கு விரோதமாகத் தீர்க்கதரிசனம் உரை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ெல்லாம் மகிழும்போது நான் உன்னைப் பாழாயிருக்கும்படி செய்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ெல்லாம் மகிழும்போது நான் உன்னைப் பாழாயிருக்கும்படி செய்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ட்டணங்களை, வனாந்தரமாக்கிப்போடுவேன்; நீ பாழாய்ப்போவாய்; நான் கர்த்தர் என்று அறிந்துகொள்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ேயீர்மலையைப் பாழும் அவாந்தர இடமுமாக்கி, அதிலே போக்குவரவு செய்வார் இல்லாதபடி சங்காரஞ்செய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ேயீர்மலையைப் பாழும் அவாந்தர இடமுமாக்கி, அதிலே போக்குவரவு செய்வார் இல்லாதபடி சங்காரஞ்செய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மலைகளைக் கொலையுண்டவர்களாலே நிரப்புவேன்; உன் மேடுகளிலும் உன் பள்ளத்தாக்குகளிலும் உன் எல்லா ஆறுகளிலும் பட்டயத்தால் வெட்டுண்டவர்கள் விழ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மலைகளைக் கொலையுண்டவர்களாலே நிரப்புவேன்; உன் மேடுகளிலும் உன் பள்ளத்தாக்குகளிலும் உன் எல்லா ஆறுகளிலும் பட்டயத்தால் வெட்டுண்டவர்கள் விழ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ದೇವರಾದ ಕರ್ತನು ಹೇಳುತ್ತಾನೆ--ನನ್ನ ಜೀವದಾಣೆ, ನಾನು ನಿನ್ನ ಕೋಪದ ಪ್ರಕಾರವೂ ನೀನು ದ್ವೇಷದಿಂದ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ುದ್ಧವಾಗಿ ನಡೆಸಿದ ಹೊಟ್ಟೇಕಿಚ್ಚಿನ ಪ್ರಕಾರವೂ ನಿನಗೆ ನ್ಯಾಯತೀರಿಸಿದ ಮೇಲೆ ನಾನು ಅವರ ಮಧ್ಯದಲ್ಲಿ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ಪಡ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ನಾನೇ ಕರ್ತನೆಂದು ನೀನು ತಿಳಿಯುವಿ ಮತ್ತು ಇಸ್ರಾಯೇಲಿನ ಪರ್ವತಗಳ ವಿಷಯವಾಗಿ--ಅವು ಹಾಳಾಗಿವೆ ನಮಗೆ ಆಹಾ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ಿವೆ ಎಂದು ಹೇಳಿ ಮಾತ ನಾಡಿದ ನಿನ್ನ ಎಲ್ಲಾ ದೂಷಣೆಗಳನ್ನು ಕೇಳಿರುವೆನೆಂದು ತಿಳಿಯ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ಕರ್ತನ ವಾಕ್ಯವು ನನಗೆ ಬಂದು ಹೇಳಿದ್ದೇ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ೆ ನಿಮ್ಮ ಬಾಯಿಂದ ನೀವು ನನಗೆ ವಿರೋಧವಾಗಿ ಕೊಚ್ಚಿದ್ದನ್ನೂ ನನಗೆ ವಿರೋಧವಾಗಿ ನಿಮ್ಮ ಮಾತ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ಿದ್ದನ್ನೂ ನಾನು ಕ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ನೀನು ಸೇಯಾರ್‌ ಪರ್ವತಕ್ಕೆ ಅಭಿಮುಖವಾಗಿ ಅದಕ್ಕೆ ವಿರೋಧವಾಗಿ ಪ್ರವಾದಿಸ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ೇವರಾದ ಕರ್ತನು ಹೀಗೆ ಹೇಳುತ್ತಾನೆ--ಯಾವಾಗ ಸಂಪೂರ್ಣ ಭೂಮಿಯು ಸಂತೋಷಪಡು ತ್ತದೋ ಆಗ 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ು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ಕ್ಕೆ ಹೇಳು--ದೇವರಾದ ಕರ್ತನು ಹೀಗೆ ಹೇಳುತ್ತಾನೆ--ಇಗೋ, ಸೇಯಾರ್‌ ಪರ್ವತವೇ, ನಾನು ನಿನಗೆ ವಿರುದ್ಧವಾಗ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ನ್ನ ಕೈಯನ್ನು ನಿನಗೆ ವಿರುದ್ಧವಾಗಿ ಚಾಚುತ್ತೇನೆ. ನಾನು ನಿನ್ನನ್ನು ಸಂಪೂರ್ಣವಾಗಿ ನಾಶ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ೇಗೆ ನೀನು ಇಸ್ರಾಯೇಲ್ಯರ ಸ್ವಾತಂತ್ರ್ಯದ ನಾಶನಕ್ಕೆ ಸಂತೋಷಪಟ್ಟೆಯೋ ಹಾಗೆಯೇ ನಿನ್ನ ನಾಶನಕ್ಕೆ ಸಂತೋಷಪಡ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ನು. ಓ ಸೇಯಾರ್‌ ಪರ್ವತವೇ ಮತ್ತು ಸಮಸ್ತ ಎದೋಮೇಸಂಪೂರ್ಣವಾಗಿ ಹಾಳಾಗುವಿ; ಆಗ ನಾನೇ ಕರ್ತ ನೆಂದ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ನಿನ್ನ ಪಟ್ಟಣಗಳನ್ನು ನಾಶಮಾಡಲು ನೀನು ಹಾಳಾಗುವಿ; ಆಗ ನಾನೇ ಕರ್ತನೆಂದು ನೀನು ತಿಳಿದು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ಇಸ್ರಾಯೇಲ್ಯರ ಮೇಲೆ ದೀರ್ಘ ದ್ವೇಷವಿಟ್ಟು ಅವರ ಅಪರಾಧದ ಕೊನೆಯ ಕಾಲದಲ್ಲಿ ಅಪತ್ತು ಸಂಭವಿಸಿ ದಾಗ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 ಬಾಯಿಗೆ ಗುರಿಮಾಡ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ದೇವರಾದ ಕರ್ತನು ಹೇಳುತ್ತಾನೆ-- ನನ್ನ ಜೀವದಾಣೆ, ನಾನು ನಿನ್ನನ್ನು ರಕ್ತಮಯವಾಗಿ ಮಾಡುವೆನು; ರಕ್ತದ ಕೋಡ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ಬೆನ್ನಟ್ಟು ವದು; ನೀನು ರಕ್ತಸುರಿಸುವದಕ್ಕೆ ಹೇಸದೆ ಹೋದ ಕಾರಣ ರಕ್ತಪ್ರವಾಹವೇ ನಿನ್ನ ಬೆನ್ನು ಹತ್ತ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ೆ ನಾನು ಸೇಯಾರ್‌ ಪರ್ವತವನ್ನು ಸಂಪೂರ್ಣ ಹಾಳು ಮಾಡುವೆನು; ಅದರೊಳಗೆ ಹಾದು ಹೋಗು ವವನನ್ನೂ ಹಿಂತಿರುಗುವವ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ದುಹಾಕ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ರ ಪರ್ವತಗಳನ್ನು ನಿನ್ನವರ ಹೆಣಗಳಿಂದ ತುಂಬಿ ಸುವರು. ನಿನ್ನ ಕತ್ತಿಯಿಂದ ಹತವಾದವರು ನಿನ್ನ ಹಳ್ಳ ಕೊಳ್ಳ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ಿನ್ನನ್ನು ನಿತ್ಯ ನಾಶಕ್ಕೆ ಗುರಿಮಾಡುವೆನು; ನಿನ್ನ ನಗರಗಳು ಹಿಂತಿರುಗುವದಿಲ್ಲ ನಾನೇ ಕರ್ತನೆಂದ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ಅವುಗಳಲ್ಲಿರುವದರಿಂದ ಈ ಎರಡು ಜನಾಂಗಗಳೂ ಈ ಎರಡು ರಾಜ್ಯಗಳೂ ನನ್ನವಾಗು ವವು. ನೀನು ಹೇಳಿದ್ದರಿಂದ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ವಶಮಾಡಿ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2026-10-21T07:30:05Z</dcterms:created>
  <dcterms:modified xsi:type="dcterms:W3CDTF">2026-10-21T07:30:05Z</dcterms:modified>
  <dc:title>ಯೆಹೆಜ್ಕೇಲನು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