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48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தயம் யாருக்கத் தெரி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ேதனை யாருக்குப் புரி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னிமை என் சோர்வு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் என்னை தேற்றக்கூட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ெஞ்சின் ரோகங்கள் அதை மிஞ்சும் பாரங்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ஞ்சம் இன்றியே உள்ளம் ஏங்குத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றகு ஒடிந்த நிலையில் பறவை பறக்கு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சும் புயலில் படகும் தப்பு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ங்கி எரியும் விளக்கு பெரும் காற்றில் நிலைக்கு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டைந்த உள்ளமும் ஒன்றாய் சேரு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ங்கே தெரியும் வெளிச்சம் கலங்கரை தீபமோ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சு ராஜனின் முகத்தின் வெளிச்சம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இதயம் இயேசுவுக்கு தெரி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ேதனை இயேசுவுக்கு புரி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னிமை அன் சோர்வுகள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சு என்னை தேற்றுவா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7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2026-10-30T22:26:54Z</dcterms:created>
  <dcterms:modified xsi:type="dcterms:W3CDTF">2026-10-30T22:26:54Z</dcterms:modified>
  <dc:title>துதிப் பாடல்கள் : 877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