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கா பரிசுத்த ஸ்தலத்திலே சாட்சிப் பெட்டியின்மீதில் கிருபாசனத்தை வைப்பாயாக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ந்து மூடுதிரை ஒன்றோடொன்று இணைக்கப்பட்டிருக்கவேண்டும்; மற்ற ஐந்து மூடுதிரைகளும் ஒன்றோடொன்று இணைக்கப்பட்டி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ஸ்தலத்தின்மேல் கூடாரமாகப் போடும்படி ஆட்டுமயிரால் பதினொரு மூடுதிரைகளை உண்டுபண்ண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வ்வொரு மூடுதிரை முப்பது முழ நீளமும் நாலு முழ அகலமுமாய் இருக்கவேண்டும்; பதினொரு மூடுதிரைகளும் ஒரே அளவாயி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டாரத்தின் மூடுதிரைகளில் மிச்சமான பாதி மூடுதிரை வாசஸ்தலத்தின் பின்புறத்தில் தொங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த்துக்கு நிமிர்ந்துநிற்கும் பலகைகளையும் சீத்திம் மரத்தால் உண்டுபண்ண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வ்வொரு பலகையும் பத்து முழ நீளமும் ஒன்றரை முழ அகலமுமாய் இ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ுக்காகச் செய்யப்படுகிற பலகைகளில் இருபது பலகை தெற்கே தென்திசைக்கு எதிராக நிற்கக்கடவ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ின் மறுபக்கமாகிய வடபுறத்திலும் இருபது பலகைகள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ன்கீழ் நாற்பது வெள்ளிப்பாதங்களையும் உண்டுபண்ணுவாயாக; ஒரு பலகையின்கீழ் இரண்டு பாதங்களும், மற்றப் பலகையின்கீழ் இரண்டு பாதங்களும் இரு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ஸ்தலத்தின் மேற்புறத்திற்கு ஆறு பலகைகள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ன் இருபக்கத்திலுமுள்ள மூலைகளுக்கு இரண்டு பலகைகளையும் உண்டுபண்ணு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டுத்தாழ்ப்பாள் ஒரு முனை தொடங்கி மறுமுனைமட்டும் பலகைகளின் மையத்தில் உருவப் பாய்ச்சப்பட்ட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க மலையின்மேல் உனக்குக் காண்பிக்கப்பட்ட மாதிரியின்படியே வாசஸ்தலத்தை நிறுத்துவாய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बीच वाले पर्दे को अंकडिय़ों के नीचे लटकाकर, उसकी आड़ में साक्षीपत्र का सन्दूक भीतर लिवा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ा; सो वह बीचवाला पर्दा तुम्हारे लिये पवित्रस्थान को परमपवित्रस्थान से अलग किय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परमपवित्र स्थान में साक्षीपत्र के सन्दूक के ऊपर प्रायश्चित्त के ढकने को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उस पर्दे के बाहर निवास की उत्तर अलंग मेज़ रखना; और उसकी दक्खिन अलंग मेज़ के साम्हने दीवट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फिर तम्बू के द्वार के लिये नीले, बैंजनी और लाल रंग के और बटी हुई सूक्ष्म सनी वाले कपड़े का कढ़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काम किया हुआ एक पर्दा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इस पर्दे के लिये बबूल के पांच खम्भे बनवाना, और उन को सोने से मढ़वाना; उनकी कडियां सोने क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लिये पीतल की पांच कुसिर्यां ढलवा कर बनव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निवासस्थान के लिये दस परदे बनवाना; इन को बटी हुई सनी वाले और नीले, बैंजनी और लाल रंग के कप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कढ़ाई के काम किए हुए करूबों के साथ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क एक परदे की लम्बाई अट्ठाईस हाथ और चौड़ाई चार हाथ की हो; सब परदे एक ही नाप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ांच परदे एक दूसरे से जुड़े हुए हों; और फिर जो पांच परदे रहेंगे वे भी एक दूसरे से जुड़े हुए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हां ये दोनों पर दे जोड़े जाएं वहां की दोनों छोरों पर नीली नीली फलियां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ोनों छोरों में पचास पचास फलियां ऐसे लगवाना कि वे आम्हने साम्हन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ोने के पचास अंकड़े बनवाना; और परदों के पंचो को अंकड़ों के द्वारा एक दूसरे से ऐसा जुड़वान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स्थान मिलकर एक ही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निवास के ऊपर तम्बू का काम देने के लिये बकरी के बाल के ग्यारह परद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एक एक परदे की लम्बाई तीस हाथ और चौड़ाई चार हाथ की हो; ग्यारहों परदे एक ही नाप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पांच परदे अलग और फिर छ: परदे अलग जुड़वाना, और छटवें परदे को तम्बू के साम्हने मोड़ कर दुहर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तू पचास अंकड़े उस परदे की छोर में जो बाहर से मिलाया जाएगा और पचास ही अंकड़े दूसरी ओर के पर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छोर में जो बाहर से मिलाया जाएगा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पीतल के पचास अंकड़े बनाना, और अंकड़ों को फलियों में लगाकर तम्बू को ऐसा जुड़वाना कि वह मिल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ही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तम्बू के परदों का लटका हुआ भाग, अर्थात जो आधा पट रहेगा, वह निवास की पिछली ओर लटक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तम्बू के परदों की लम्बाई में से हाथ भर इधर, और हाथ भर उधर निवास के ढांकने के लिये उसकी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ंगों पर लटका हुआ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तम्बू के लिये लाल रंग से रंगी हुई मेढों की खालों का एक ओढ़ना और उसके ऊपर सूइसों की खाल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एक ओढ़ना बनव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निवास को खड़ा करने के लिये बबूल की लकड़ी के तख्त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एक एक तख्ते की लम्बाई दस हाथ और चौड़ाई डेढ़ हाथ क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एक एक तख्ते में एक दूसरे से जोड़ी हुई दो दो चूलें हों; निवास के सब तख्तों को इसी भांति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निवास के लिये जो तख्ते तू बनवाएगा उन में से बीस तख्ते तो दक्खिन की ओर के लिये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बीसों तख्तों के नीचे चांदी की चालीस कुसिर्यां बनवाना, अर्थात एक एक तख्ते के नीचे उसके चूल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दो दो कुसिर्या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निवास की दूसरी अलंग, अर्थात उत्तर की ओर बीस तख्त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उनके लिये चांदी की चालीस कुसिर्यां बनवाना, अर्थात एक एक तख्ते के नीचे दो दो कुसिर्यां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निवास की पिछली अलंग, अर्थात पश्चिम की ओर के लिए छः तख्त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पिछले अलंग में निवास के कोनों के लिये दो तख्ते बनव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े नीचे से दो दो भाग के हों और दोनों भाग ऊपर के सिरे तक एक एक कड़े में मिलाये जाएं;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ख्तों का यही रूप हो; ये तो दोनों कोनों के लिय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आठ तख्तें हों, और उनकी चांदी की सोलह कुसिर्यां हों; अर्थात एक एक तख्ते के नीचे दो द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सिर्यां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बबूल की लकड़ी के बेंड़े बनवाना, अर्थात निवास की एक अलंग के तख्तों के लिये पांच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निवास की दूसरी अलंग के तख्तों के लिये पांच बेंडे, और निवास की जो अलंग पश्चिम की ओर पिछले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होगी, उसके लिये पांच बेंड़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बीचवाला बेंड़ा जो तख्तों के मध्य में होगा वह तम्बू के एक सिरे से दूसरे सिरे तक पहुं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तख्तों को सोने से मढ़वाना, और उनके कड़े जो बेंड़ों के घरों का काम देंगे उन्हें भी सो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वाना; और बेड़ों को भी सोने से मढ़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निवास को इस रीति खड़ा करना जैसा इस पर्वत पर तुझे दिखाया ग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नीले, बैजनी और लाल रंग के और बटी हुई सूक्ष्म सनी वाले कपड़े का एक बीचवाला पर्दा बनवाना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ढ़ाई के काम किये हुए करूबों के साथ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उसको सोने से मढ़े हुए बबूल के चार ख्म्भों पर लटकाना, इनकी अंकडिय़ां सोने की हों, और ये चां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चार कुसिर्यों पर खड़ी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2026-10-21T06:29:51Z</dcterms:created>
  <dcterms:modified xsi:type="dcterms:W3CDTF">2026-10-21T06:29:51Z</dcterms:modified>
  <dc:title>निर्गमन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