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Override PartName="/ppt/slides/slide111.xml" ContentType="application/vnd.openxmlformats-officedocument.presentationml.slide+xml"/>
  <Override PartName="/ppt/notesSlides/notesSlide111.xml" ContentType="application/vnd.openxmlformats-officedocument.presentationml.notesSlide+xml"/>
  <Override PartName="/ppt/slides/slide112.xml" ContentType="application/vnd.openxmlformats-officedocument.presentationml.slide+xml"/>
  <Override PartName="/ppt/notesSlides/notesSlide112.xml" ContentType="application/vnd.openxmlformats-officedocument.presentationml.notesSlide+xml"/>
  <Override PartName="/ppt/slides/slide113.xml" ContentType="application/vnd.openxmlformats-officedocument.presentationml.slide+xml"/>
  <Override PartName="/ppt/notesSlides/notesSlide113.xml" ContentType="application/vnd.openxmlformats-officedocument.presentationml.notesSlide+xml"/>
  <Override PartName="/ppt/slides/slide114.xml" ContentType="application/vnd.openxmlformats-officedocument.presentationml.slide+xml"/>
  <Override PartName="/ppt/notesSlides/notesSlide114.xml" ContentType="application/vnd.openxmlformats-officedocument.presentationml.notesSlide+xml"/>
  <Override PartName="/ppt/slides/slide115.xml" ContentType="application/vnd.openxmlformats-officedocument.presentationml.slide+xml"/>
  <Override PartName="/ppt/notesSlides/notesSlide115.xml" ContentType="application/vnd.openxmlformats-officedocument.presentationml.notesSlide+xml"/>
  <Override PartName="/ppt/slides/slide116.xml" ContentType="application/vnd.openxmlformats-officedocument.presentationml.slide+xml"/>
  <Override PartName="/ppt/notesSlides/notesSlide116.xml" ContentType="application/vnd.openxmlformats-officedocument.presentationml.notesSlide+xml"/>
  <Override PartName="/ppt/slides/slide117.xml" ContentType="application/vnd.openxmlformats-officedocument.presentationml.slide+xml"/>
  <Override PartName="/ppt/notesSlides/notesSlide117.xml" ContentType="application/vnd.openxmlformats-officedocument.presentationml.notesSlide+xml"/>
  <Override PartName="/ppt/slides/slide118.xml" ContentType="application/vnd.openxmlformats-officedocument.presentationml.slide+xml"/>
  <Override PartName="/ppt/notesSlides/notesSlide118.xml" ContentType="application/vnd.openxmlformats-officedocument.presentationml.notesSlide+xml"/>
  <Override PartName="/ppt/slides/slide119.xml" ContentType="application/vnd.openxmlformats-officedocument.presentationml.slide+xml"/>
  <Override PartName="/ppt/notesSlides/notesSlide119.xml" ContentType="application/vnd.openxmlformats-officedocument.presentationml.notesSlide+xml"/>
  <Override PartName="/ppt/slides/slide120.xml" ContentType="application/vnd.openxmlformats-officedocument.presentationml.slide+xml"/>
  <Override PartName="/ppt/notesSlides/notesSlide120.xml" ContentType="application/vnd.openxmlformats-officedocument.presentationml.notesSlide+xml"/>
  <Override PartName="/ppt/slides/slide121.xml" ContentType="application/vnd.openxmlformats-officedocument.presentationml.slide+xml"/>
  <Override PartName="/ppt/notesSlides/notesSlide121.xml" ContentType="application/vnd.openxmlformats-officedocument.presentationml.notesSlide+xml"/>
  <Override PartName="/ppt/slides/slide122.xml" ContentType="application/vnd.openxmlformats-officedocument.presentationml.slide+xml"/>
  <Override PartName="/ppt/notesSlides/notesSlide122.xml" ContentType="application/vnd.openxmlformats-officedocument.presentationml.notesSlide+xml"/>
  <Override PartName="/ppt/slides/slide123.xml" ContentType="application/vnd.openxmlformats-officedocument.presentationml.slide+xml"/>
  <Override PartName="/ppt/notesSlides/notesSlide123.xml" ContentType="application/vnd.openxmlformats-officedocument.presentationml.notesSlide+xml"/>
  <Override PartName="/ppt/slides/slide124.xml" ContentType="application/vnd.openxmlformats-officedocument.presentationml.slide+xml"/>
  <Override PartName="/ppt/notesSlides/notesSlide124.xml" ContentType="application/vnd.openxmlformats-officedocument.presentationml.notesSlide+xml"/>
  <Override PartName="/ppt/slides/slide125.xml" ContentType="application/vnd.openxmlformats-officedocument.presentationml.slide+xml"/>
  <Override PartName="/ppt/notesSlides/notesSlide125.xml" ContentType="application/vnd.openxmlformats-officedocument.presentationml.notesSlide+xml"/>
  <Override PartName="/ppt/slides/slide126.xml" ContentType="application/vnd.openxmlformats-officedocument.presentationml.slide+xml"/>
  <Override PartName="/ppt/notesSlides/notesSlide126.xml" ContentType="application/vnd.openxmlformats-officedocument.presentationml.notesSlide+xml"/>
  <Override PartName="/ppt/slides/slide127.xml" ContentType="application/vnd.openxmlformats-officedocument.presentationml.slide+xml"/>
  <Override PartName="/ppt/notesSlides/notesSlide127.xml" ContentType="application/vnd.openxmlformats-officedocument.presentationml.notesSlide+xml"/>
  <Override PartName="/ppt/slides/slide128.xml" ContentType="application/vnd.openxmlformats-officedocument.presentationml.slide+xml"/>
  <Override PartName="/ppt/notesSlides/notesSlide128.xml" ContentType="application/vnd.openxmlformats-officedocument.presentationml.notesSlide+xml"/>
  <Override PartName="/ppt/slides/slide129.xml" ContentType="application/vnd.openxmlformats-officedocument.presentationml.slide+xml"/>
  <Override PartName="/ppt/notesSlides/notesSlide129.xml" ContentType="application/vnd.openxmlformats-officedocument.presentationml.notesSlide+xml"/>
  <Override PartName="/ppt/slides/slide130.xml" ContentType="application/vnd.openxmlformats-officedocument.presentationml.slide+xml"/>
  <Override PartName="/ppt/notesSlides/notesSlide130.xml" ContentType="application/vnd.openxmlformats-officedocument.presentationml.notesSlide+xml"/>
  <Override PartName="/ppt/slides/slide131.xml" ContentType="application/vnd.openxmlformats-officedocument.presentationml.slide+xml"/>
  <Override PartName="/ppt/notesSlides/notesSlide131.xml" ContentType="application/vnd.openxmlformats-officedocument.presentationml.notesSlide+xml"/>
  <Override PartName="/ppt/slides/slide132.xml" ContentType="application/vnd.openxmlformats-officedocument.presentationml.slide+xml"/>
  <Override PartName="/ppt/notesSlides/notesSlide132.xml" ContentType="application/vnd.openxmlformats-officedocument.presentationml.notesSlide+xml"/>
  <Override PartName="/ppt/slides/slide133.xml" ContentType="application/vnd.openxmlformats-officedocument.presentationml.slide+xml"/>
  <Override PartName="/ppt/notesSlides/notesSlide1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presProps" Target="presProps.xml"/>
  <Relationship Id="rId137" Type="http://schemas.openxmlformats.org/officeDocument/2006/relationships/viewProps" Target="viewProps.xml"/>
  <Relationship Id="rId1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சத்தமிடுகையில் திரளான தண்ணீர் வானத்தில் உண்டாகிறது; அவர் பூமியின் எல்லைகளிலிருந்து மேகங்களை எழும்பப்பண்ணி, மழையுடனே மின்னல்களை உண்டாக்கி, காற்றைத் தமது பண்டசாலையிலிருந்து ஏவிவிடுகிறார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வானமும் பூமியும் அவைகளிலுள்ள யாவும் பாபிலோன்மேல் கெம்பீரிக்கும்; பாழ்க்கடிக்கிறவர்கள் அதற்கு வடக்கேயிருந்து வருவார்கள் என்று கர்த்தர் சொல்லுகிறார்;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வானமும் பூமியும் அவைகளிலுள்ள யாவும் பாபிலோன்மேல் கெம்பீரிக்கும்; பாழ்க்கடிக்கிறவர்கள் அதற்கு வடக்கேயிருந்து வருவார்கள் என்று கர்த்தர் சொல்லுகிறார்;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பாபிலோன் இஸ்ரவேலில் கொலையுண்டவர்களை விழப்பண்ணினதுபோல, பாபிலோனிலும் சமஸ்த தேசங்களிலும் கொலையுண்கிறவர்கள் விழுவார்கள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பட்டயத்துக்குத் தப்பினவர்களே, தங்கித்தரியாமல் நடந்துவாருங்கள்; தூரத்திலே கர்த்தரை நினையுங்கள்; எருசலேம் உங்கள் ஞாபகத்தில் வரக்கடவது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பட்டயத்துக்குத் தப்பினவர்களே, தங்கித்தரியாமல் நடந்துவாருங்கள்; தூரத்திலே கர்த்தரை நினையுங்கள்; எருசலேம் உங்கள் ஞாபகத்தில் வரக்கடவது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ிந்தையைக் கேட்டதினால் வெட்கப்பட்டோம்; கர்த்தருடைய ஆலயத்தின் பரிசுத்த ஸ்தலங்களின்மேல் அந்நியர் வந்ததினால் நாணம் நம்முடைய முகங்களை மூடிற்று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ிந்தையைக் கேட்டதினால் வெட்கப்பட்டோம்; கர்த்தருடைய ஆலயத்தின் பரிசுத்த ஸ்தலங்களின்மேல் அந்நியர் வந்ததினால் நாணம் நம்முடைய முகங்களை மூடிற்று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ஆகையால், கர்த்தர் சொல்லுகிறது என்னவென்றால்; இதோ, நான் அதின் விக்கிரகங்களுக்கு விரோதமாய் விசாரிக்கும் நாட்கள் வரும்; அப்பொழுது அதின் தேசமெங்கும் கொலையுண்கிறவர்கள் கத்துவார்கள்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ஆகையால், கர்த்தர் சொல்லுகிறது என்னவென்றால்; இதோ, நான் அதின் விக்கிரகங்களுக்கு விரோதமாய் விசாரிக்கும் நாட்கள் வரும்; அப்பொழுது அதின் தேசமெங்கும் கொலையுண்கிறவர்கள் கத்துவார்கள்.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பாபிலோன் வானபரியந்தம் ஏறினாலும், அது தன் பலமான அரணை உயர்த்தினாலும், அது தன் பலமான அரணை உயர்த்தினாலும், அதைப் பாழாக்குகிறவர்கள் என்னிடத்திலிருந்து வருவார்கள் என்று கர்த்த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ஷர் அனைவரும் அறிவில்லாமல் மிருக குணமானார்கள்; தட்டார் அனைவரும் சுரூபங்களாலே வெட்கிப் போகிறார்கள்; அவர்கள் வார்ப்பித்த விக்கிரகம் பொய்யே, அவைகளில் சுவாசம் இல்லை.]]></a:t>
            </a: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பாபிலோன் வானபரியந்தம் ஏறினாலும், அது தன் பலமான அரணை உயர்த்தினாலும், அது தன் பலமான அரணை உயர்த்தினாலும், அதைப் பாழாக்குகிறவர்கள் என்னிடத்திலிருந்து வருவார்கள் என்று கர்த்தர் சொல்லுகிறார்.]]></a:t>
            </a:r>
          </a:p>
        </p:txBody>
      </p:sp>
    </p:spTree>
  </p:cSld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ாபிலோனிலிருந்து கூக்குரலின் சத்தமும், கல்தேயர் தேசத்திலிருந்து மகா சங்காரமும் கேட்கப்படும்.]]></a:t>
            </a:r>
          </a:p>
        </p:txBody>
      </p:sp>
    </p:spTree>
  </p:cSld>
</p:notes>
</file>

<file path=ppt/notesSlides/notesSlide1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கர்த்தர் பாபிலோனைப் பாழாக்கி அதிலுள்ள பெரிய சத்தத்தை ஒழியப்பண்ணுவார்; அவர்களுடைய அலைகள் திரளான தண்ணீர்களைப்போல இரையும், அவர்களுடைய சத்தம் அமளியாயிருக்கும்.]]></a:t>
            </a:r>
          </a:p>
        </p:txBody>
      </p:sp>
    </p:spTree>
  </p:cSld>
</p:notes>
</file>

<file path=ppt/notesSlides/notesSlide1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கர்த்தர் பாபிலோனைப் பாழாக்கி அதிலுள்ள பெரிய சத்தத்தை ஒழியப்பண்ணுவார்; அவர்களுடைய அலைகள் திரளான தண்ணீர்களைப்போல இரையும், அவர்களுடைய சத்தம் அமளியாயிருக்கும்.]]></a:t>
            </a:r>
          </a:p>
        </p:txBody>
      </p:sp>
    </p:spTree>
  </p:cSld>
</p:notes>
</file>

<file path=ppt/notesSlides/notesSlide1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பாபிலோனைப் பாழாக்குகிறவன் அதின்மேல் வருகிறான்; அதின் பராக்கிரமசாலிகள் பிடிபடுவார்கள்; அவர்களுடைய வில்லுகள் முறிந்துபோகும்; சரிகட்டுகிற தேவனாகிய கர்த்தர் நிச்சயமாகப் பதில் அளிப்பார்.]]></a:t>
            </a:r>
          </a:p>
        </p:txBody>
      </p:sp>
    </p:spTree>
  </p:cSld>
</p:notes>
</file>

<file path=ppt/notesSlides/notesSlide1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பாபிலோனைப் பாழாக்குகிறவன் அதின்மேல் வருகிறான்; அதின் பராக்கிரமசாலிகள் பிடிபடுவார்கள்; அவர்களுடைய வில்லுகள் முறிந்துபோகும்; சரிகட்டுகிற தேவனாகிய கர்த்தர் நிச்சயமாகப் பதில் அளிப்பார்.]]></a:t>
            </a:r>
          </a:p>
        </p:txBody>
      </p:sp>
    </p:spTree>
  </p:cSld>
</p:notes>
</file>

<file path=ppt/notesSlides/notesSlide1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பாபிலோனைப் பாழாக்குகிறவன் அதின்மேல் வருகிறான்; அதின் பராக்கிரமசாலிகள் பிடிபடுவார்கள்; அவர்களுடைய வில்லுகள் முறிந்துபோகும்; சரிகட்டுகிற தேவனாகிய கர்த்தர் நிச்சயமாகப் பதில் அளிப்பார்.]]></a:t>
            </a:r>
          </a:p>
        </p:txBody>
      </p:sp>
    </p:spTree>
  </p:cSld>
</p:notes>
</file>

<file path=ppt/notesSlides/notesSlide1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தின் பிரபுக்களையும் அதின் ஞானிகளையும் அதின் தலைவரையும் அதின் அதிகாரிகளையும் அதின் பராக்கிரமசாலிகளையும் வெறிக்கப்பண்ணுவேன்; அப்பொழுது அவர்கள் என்றென்றைக்கும் விழிக்காத தூக்கமாய்த் தூங்கி விழுவார்கள் என்று சேனைகளின் கர்த்தர் என்னும் நாமமுள்ள ராஜா சொல்லுகிறார்.]]></a:t>
            </a:r>
          </a:p>
        </p:txBody>
      </p:sp>
    </p:spTree>
  </p:cSld>
</p:notes>
</file>

<file path=ppt/notesSlides/notesSlide1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தின் பிரபுக்களையும் அதின் ஞானிகளையும் அதின் தலைவரையும் அதின் அதிகாரிகளையும் அதின் பராக்கிரமசாலிகளையும் வெறிக்கப்பண்ணுவேன்; அப்பொழுது அவர்கள் என்றென்றைக்கும் விழிக்காத தூக்கமாய்த் தூங்கி விழுவார்கள் என்று சேனைகளின் கர்த்தர் என்னும் நாமமுள்ள ராஜா சொல்லுகிறார்.]]></a:t>
            </a:r>
          </a:p>
        </p:txBody>
      </p:sp>
    </p:spTree>
  </p:cSld>
</p:notes>
</file>

<file path=ppt/notesSlides/notesSlide1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தின் பிரபுக்களையும் அதின் ஞானிகளையும் அதின் தலைவரையும் அதின் அதிகாரிகளையும் அதின் பராக்கிரமசாலிகளையும் வெறிக்கப்பண்ணுவேன்; அப்பொழுது அவர்கள் என்றென்றைக்கும் விழிக்காத தூக்கமாய்த் தூங்கி விழுவார்கள் என்று சேனைகளின் கர்த்தர் என்னும் நாமமுள்ள ராஜா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ஷர் அனைவரும் அறிவில்லாமல் மிருக குணமானார்கள்; தட்டார் அனைவரும் சுரூபங்களாலே வெட்கிப் போகிறார்கள்; அவர்கள் வார்ப்பித்த விக்கிரகம் பொய்யே, அவைகளில் சுவாசம் இல்லை.]]></a:t>
            </a:r>
          </a:p>
        </p:txBody>
      </p:sp>
    </p:spTree>
  </p:cSld>
</p:notes>
</file>

<file path=ppt/notesSlides/notesSlide1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பாபிலோனின் விஸ்தீரணமான மதில்கள் முற்றிலும் தரையாக்கப்பட்டு, அதின் உயரமான வாசல்கள் அக்கினியால் சுட்டெரிக்கப்படும்; அப்படியே ஜனங்கள் பிரயாசப்பட்டது விருதாவாகவும், ஜாதிகள் வருத்தப்பட்டுச் சம்பாதித்தது அக்கினிக்கு இரையுமாகுமென்று சேனைகளின் கர்த்தர் சொல்லுகிறார்.]]></a:t>
            </a:r>
          </a:p>
        </p:txBody>
      </p:sp>
    </p:spTree>
  </p:cSld>
</p:notes>
</file>

<file path=ppt/notesSlides/notesSlide1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பாபிலோனின் விஸ்தீரணமான மதில்கள் முற்றிலும் தரையாக்கப்பட்டு, அதின் உயரமான வாசல்கள் அக்கினியால் சுட்டெரிக்கப்படும்; அப்படியே ஜனங்கள் பிரயாசப்பட்டது விருதாவாகவும், ஜாதிகள் வருத்தப்பட்டுச் சம்பாதித்தது அக்கினிக்கு இரையுமாகுமென்று சேனைகளின் கர்த்தர் சொல்லுகிறார்.]]></a:t>
            </a:r>
          </a:p>
        </p:txBody>
      </p:sp>
    </p:spTree>
  </p:cSld>
</p:notes>
</file>

<file path=ppt/notesSlides/notesSlide1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பாபிலோனின் விஸ்தீரணமான மதில்கள் முற்றிலும் தரையாக்கப்பட்டு, அதின் உயரமான வாசல்கள் அக்கினியால் சுட்டெரிக்கப்படும்; அப்படியே ஜனங்கள் பிரயாசப்பட்டது விருதாவாகவும், ஜாதிகள் வருத்தப்பட்டுச் சம்பாதித்தது அக்கினிக்கு இரையுமாகுமென்று சேனைகளின் கர்த்தர் சொல்லுகிறார்.]]></a:t>
            </a:r>
          </a:p>
        </p:txBody>
      </p:sp>
    </p:spTree>
  </p:cSld>
</p:notes>
</file>

<file path=ppt/notesSlides/notesSlide1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பாபிலோன்மேல் வரும் எல்லாத் தீங்கையும், பாபிலோனுக்கு விரோதமாக எழுதப்பட்ட இந்த எல்லா வசனங்களையும் எரேமியா ஒரு புஸ்தகத்தில் எழுதினான்.]]></a:t>
            </a:r>
          </a:p>
        </p:txBody>
      </p:sp>
    </p:spTree>
  </p:cSld>
</p:notes>
</file>

<file path=ppt/notesSlides/notesSlide1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பாபிலோன்மேல் வரும் எல்லாத் தீங்கையும், பாபிலோனுக்கு விரோதமாக எழுதப்பட்ட இந்த எல்லா வசனங்களையும் எரேமியா ஒரு புஸ்தகத்தில் எழுதினான்.]]></a:t>
            </a:r>
          </a:p>
        </p:txBody>
      </p:sp>
    </p:spTree>
  </p:cSld>
</p:notes>
</file>

<file path=ppt/notesSlides/notesSlide1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பாபிலோன்மேல் வரும் எல்லாத் தீங்கையும், பாபிலோனுக்கு விரோதமாக எழுதப்பட்ட இந்த எல்லா வசனங்களையும் எரேமியா ஒரு புஸ்தகத்தில் எழுதினான்.]]></a:t>
            </a:r>
          </a:p>
        </p:txBody>
      </p:sp>
    </p:spTree>
  </p:cSld>
</p:notes>
</file>

<file path=ppt/notesSlides/notesSlide1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யூதாவின் ராஜாவாகிய சிதேக்கியா ராஜ்யபாரம்பண்ணும் நாலாம் வருஷத்திலே பாபிலோனுக்குப் போன சமயத்தில் அவனோடே கூடப்போன மசெயாவின் மகனாகிய நேரியாவின் குமாரனும் சாந்தகுணமுள்ள பிரபுவுமாகிய செராயாவுக்கு எரேமியா தீர்க்கதரிசி கற்பித்த வார்த்தை.]]></a:t>
            </a:r>
          </a:p>
        </p:txBody>
      </p:sp>
    </p:spTree>
  </p:cSld>
</p:notes>
</file>

<file path=ppt/notesSlides/notesSlide1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யூதாவின் ராஜாவாகிய சிதேக்கியா ராஜ்யபாரம்பண்ணும் நாலாம் வருஷத்திலே பாபிலோனுக்குப் போன சமயத்தில் அவனோடே கூடப்போன மசெயாவின் மகனாகிய நேரியாவின் குமாரனும் சாந்தகுணமுள்ள பிரபுவுமாகிய செராயாவுக்கு எரேமியா தீர்க்கதரிசி கற்பித்த வார்த்தை.]]></a:t>
            </a:r>
          </a:p>
        </p:txBody>
      </p:sp>
    </p:spTree>
  </p:cSld>
</p:notes>
</file>

<file path=ppt/notesSlides/notesSlide1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எரேமியா செராயாவை நோக்கி: நீ பாபிலோனுக்கு வந்தபின்பு நீ இதைப் பார்த்து, இந்த எல்லா வசனங்களையும் வாசித்துச் சொல்லவேண்டியது என்னவென்றால்:]]></a:t>
            </a:r>
          </a:p>
        </p:txBody>
      </p:sp>
    </p:spTree>
  </p:cSld>
</p:notes>
</file>

<file path=ppt/notesSlides/notesSlide1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கர்த்தாவே, இந்த ஸ்தலத்திலே மனுஷனும் மிருகமுமுதலாய்த் தங்கித்தரிக்காதபடிக்கும், அது என்றென்றைக்கும் பாழாய்க் கிடக்கும்படிக்கும், அதை அழித்துப்போடுவேன் என்று தேவரீர் அதைக்குறித்து உரைத்தீர் என்பதை நீ சொல்லி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ைகள் மாயையும் மகா எத்துமான கிரியையாயிருக்கிறது; அவைகள் விசாரிக்கப்படும் நாளிலே அழியும்..]]></a:t>
            </a:r>
          </a:p>
        </p:txBody>
      </p:sp>
    </p:spTree>
  </p:cSld>
</p:notes>
</file>

<file path=ppt/notesSlides/notesSlide1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கர்த்தாவே, இந்த ஸ்தலத்திலே மனுஷனும் மிருகமுமுதலாய்த் தங்கித்தரிக்காதபடிக்கும், அது என்றென்றைக்கும் பாழாய்க் கிடக்கும்படிக்கும், அதை அழித்துப்போடுவேன் என்று தேவரீர் அதைக்குறித்து உரைத்தீர் என்பதை நீ சொல்லி]]></a:t>
            </a:r>
          </a:p>
        </p:txBody>
      </p:sp>
    </p:spTree>
  </p:cSld>
</p:notes>
</file>

<file path=ppt/notesSlides/notesSlide1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நீ இந்தப் புஸ்தகத்தை வாசித்துத் தீர்ந்தபோது, அதிலே ஒரு கல்லைக்கட்டி, அதை ஐப்பிராத்து நடுவிலே எறிந்துவிட்டு,]]></a:t>
            </a:r>
          </a:p>
        </p:txBody>
      </p:sp>
    </p:spTree>
  </p:cSld>
</p:notes>
</file>

<file path=ppt/notesSlides/notesSlide1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இப்படியே பாபிலோன் முழுகிப் போகும், நான் அதின்மேல் வரப்பண்ணும் தீங்கினால் எழுந்திருக்கமாட்டாமல் இளைத்து விழுவார்கள் என்றார் என்று சொல்லுவாயாக என்றான். எரேமியாவின் வசனங்கள் இவ்வளவோடே முடிந்தது.]]></a:t>
            </a:r>
          </a:p>
        </p:txBody>
      </p:sp>
    </p:spTree>
  </p:cSld>
</p:notes>
</file>

<file path=ppt/notesSlides/notesSlide1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இப்படியே பாபிலோன் முழுகிப் போகும், நான் அதின்மேல் வரப்பண்ணும் தீங்கினால் எழுந்திருக்கமாட்டாமல் இளைத்து விழுவார்கள் என்றார் என்று சொல்லுவாயாக என்றான். எரேமியாவின் வசனங்கள் இவ்வளவோடே முடி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ாக்கோபின் பங்காயிருக்கிறவர் அவைகளைப்போல அல்ல, அவர் சர்வத்தையும் உண்டாக்கினவர்; இஸ்ரவேல் அவருடைய சுதந்தரமான கோத்திரம்; சேனைகளின் கர்த்தர் என்பது அவருடைய நாம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ாக்கோபின் பங்காயிருக்கிறவர் அவைகளைப்போல அல்ல, அவர் சர்வத்தையும் உண்டாக்கினவர்; இஸ்ரவேல் அவருடைய சுதந்தரமான கோத்திரம்; சேனைகளின் கர்த்தர் என்பது அவருடைய நாம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னக்கு தண்டாயுதமும் அஸ்திராயுதமுமானவன்; நான் உன்னைக்கொண்டு ஜாதிகளை நொறுக்குவேன்; உன்னைக்கொண்டு ராஜ்யங்களை அழிப்ப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னக்கு தண்டாயுதமும் அஸ்திராயுதமுமானவன்; நான் உன்னைக்கொண்டு ஜாதிகளை நொறுக்குவேன்; உன்னைக்கொண்டு ராஜ்யங்களை அழிப்ப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னைக்கொண்டு குதிரையையும், குதிரை வீரனையும் நொறுக்குவேன்; உன்னைக்கொண்டு இரதத்தையும் இரதவீரனையும் நொறுக்க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னைக்கொண்டு குதிரையையும், குதிரை வீரனையும் நொறுக்குவேன்; உன்னைக்கொண்டு இரதத்தையும் இரதவீரனையும் நொறுக்க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ிரளான தண்ணீர்களின்மேல் வாசம்பண்ணுகிறவளே, திரண்ட சம்பத்துடையவளே, உனக்கு முடிவும் உன் பொருளாசைக்கு ஒழிவும் வ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னைக்கொண்டு புருஷனையும் ஸ்திரீயையும் நொறுக்குவேன்; உன்னைக்கொண்டு கிழவனையும் இளைஞனையும் நொறுக்குவேன்; உன்னைக்கொண்டு வாலிபனையும் கன்னிகையையும் நொறுக்க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னைக்கொண்டு புருஷனையும் ஸ்திரீயையும் நொறுக்குவேன்; உன்னைக்கொண்டு கிழவனையும் இளைஞனையும் நொறுக்குவேன்; உன்னைக்கொண்டு வாலிபனையும் கன்னிகையையும் நொறுக்க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னைக்கொண்டு மேய்ப்பனையும் அவனுடைய மந்தையையும் நொறுக்குவேன்; உன்னைக்கொண்டு உழவனையும் அவனுடைய உழவுகாளைகளையும் நொறுக்குவேன்; உன்னைக்கொண்டு அதிபதிகளையும் அதிகாரிகளையும் நொறுக்க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னைக்கொண்டு மேய்ப்பனையும் அவனுடைய மந்தையையும் நொறுக்குவேன்; உன்னைக்கொண்டு உழவனையும் அவனுடைய உழவுகாளைகளையும் நொறுக்குவேன்; உன்னைக்கொண்டு அதிபதிகளையும் அதிகாரிகளையும் நொறுக்குவ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ாபிலோனுக்கும் கல்தேயர் தேசத்தின் சகல குடிகளுக்கும், அவர்கள் உங்கள் கண்களுக்கு முன்பாகச் சீயோனில் செய்த அவர்களுடைய எல்லாப் பொல்லாப்புக்காகவும் பழிவாங்குவேன் என்று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ாபிலோனுக்கும் கல்தேயர் தேசத்தின் சகல குடிகளுக்கும், அவர்கள் உங்கள் கண்களுக்கு முன்பாகச் சீயோனில் செய்த அவர்களுடைய எல்லாப் பொல்லாப்புக்காகவும் பழிவாங்குவேன் என்று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தோ, பூமியை எல்லாம் கெடுக்கிற கேடான பர்வதமே, நான் உனக்கு விரோதமாக வந்து, என் கையை உனக்கு விரோதமாக நீட்டி, உன்னைக் கன்மலைகளிலிருந்து உருட்டி, உன்னை எரிந்துபோன, பர்வதமாக்கிப்போடுவேன் என்று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தோ, பூமியை எல்லாம் கெடுக்கிற கேடான பர்வதமே, நான் உனக்கு விரோதமாக வந்து, என் கையை உனக்கு விரோதமாக நீட்டி, உன்னைக் கன்மலைகளிலிருந்து உருட்டி, உன்னை எரிந்துபோன, பர்வதமாக்கிப்போடுவேன் என்று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து என்னவென்றால்; இதோ, நான் பாபிலோனுக்கு விரோதமாகவும், எனக்கு விரோதமாய் எழும்புகிறவர்களின் மத்தியில் குடியிருக்கிறவர்களுக்கு விரோதமாகவும் அழிக்கும் காற்றை எழும்பப்பண்ண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து என்னவென்றால்; இதோ, நான் பாபிலோனுக்கு விரோதமாகவும், எனக்கு விரோதமாய் எழும்புகிறவர்களின் மத்தியில் குடியிருக்கிறவர்களுக்கு விரோதமாகவும் அழிக்கும் காற்றை எழும்பப்பண்ண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ிரளான தண்ணீர்களின்மேல் வாசம்பண்ணுகிறவளே, திரண்ட சம்பத்துடையவளே, உனக்கு முடிவும் உன் பொருளாசைக்கு ஒழிவும் வ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ூலைக்கல்லுக்காகிலும் அஸ்திபாரக்கல்லுக்காகிலும் ஒரு கல்லையும் உன்னிலிருந்து எடுக்கமாட்டார்கள்; நீ என்றென்றைக்கும் பாழாய்க்கிடக்கிற ஸ்தலமாவாய் என்று கர்த்தர் சொல்லு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ூலைக்கல்லுக்காகிலும் அஸ்திபாரக்கல்லுக்காகிலும் ஒரு கல்லையும் உன்னிலிருந்து எடுக்கமாட்டார்கள்; நீ என்றென்றைக்கும் பாழாய்க்கிடக்கிற ஸ்தலமாவாய் என்று கர்த்தர் சொல்லு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ூற்றுவாரைப் பாபிலோனுக்கு அனுப்புவேன்; அவர்கள் அதைத்தூற்றி, வெறுமையாக்கிப்போடுவார்கள்; ஆபத்துநாளிலே அதற்கு விரோதமாய்ச் சூழ்ந்துகொண்டிருப்ப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ூற்றுவாரைப் பாபிலோனுக்கு அனுப்புவேன்; அவர்கள் அதைத்தூற்றி, வெறுமையாக்கிப்போடுவார்கள்; ஆபத்துநாளிலே அதற்கு விரோதமாய்ச் சூழ்ந்துகொண்டிருப்ப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சத்திலே கொடியேற்றுங்கள்; ஜாதிகளுக்குள் எக்காளம் ஊதுங்கள்; ஜாதிகளை அதற்கு விரோதமாக ஆயத்தப்படுத்துங்கள்; ஆரராத், மின்னி, அஸ்கெனாஸ் என்னும் ராஜ்யங்களை அதற்கு விரோதமாகத் தளகர்த்தனுக்குப் பட்டங்கட்டுங்கள்; சுணையுள்ள வெட்டுக்கிளிகள்போன்ற குதிரைகளை வரப்பண்ண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சத்திலே கொடியேற்றுங்கள்; ஜாதிகளுக்குள் எக்காளம் ஊதுங்கள்; ஜாதிகளை அதற்கு விரோதமாக ஆயத்தப்படுத்துங்கள்; ஆரராத், மின்னி, அஸ்கெனாஸ் என்னும் ராஜ்யங்களை அதற்கு விரோதமாகத் தளகர்த்தனுக்குப் பட்டங்கட்டுங்கள்; சுணையுள்ள வெட்டுக்கிளிகள்போன்ற குதிரைகளை வரப்பண்ண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சத்திலே கொடியேற்றுங்கள்; ஜாதிகளுக்குள் எக்காளம் ஊதுங்கள்; ஜாதிகளை அதற்கு விரோதமாக ஆயத்தப்படுத்துங்கள்; ஆரராத், மின்னி, அஸ்கெனாஸ் என்னும் ராஜ்யங்களை அதற்கு விரோதமாகத் தளகர்த்தனுக்குப் பட்டங்கட்டுங்கள்; சுணையுள்ள வெட்டுக்கிளிகள்போன்ற குதிரைகளை வரப்பண்ணுங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ல்லை நாணேற்றுகிறவனுக்கு விரோதமாகவும், தன் கவசத்தில் பெருமைபாராட்டுகிறவனுக்கு விரோதமாகவும், வில்வீரன் தன் வில்லை நாணேற்றக்கடவன்; அதின் வாலிபரைத் தப்பவிடாமல் அதின் சேனையை எல்லாம் சங்காரம்பண்ண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ல்லை நாணேற்றுகிறவனுக்கு விரோதமாகவும், தன் கவசத்தில் பெருமைபாராட்டுகிறவனுக்கு விரோதமாகவும், வில்வீரன் தன் வில்லை நாணேற்றக்கடவன்; அதின் வாலிபரைத் தப்பவிடாமல் அதின் சேனையை எல்லாம் சங்காரம்பண்ண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ேதியாதேசத்தின் ராஜாக்களும் அதின் தலைவரும் அதின் சகல அதிகாரிகளும் அவரவருடைய ராஜ்யபாரத்துக்குக் கீழான சகல தேசத்தாருமாகிய ஜாதிகளை அதற்கு விரோதமாக ஆயத்தப்படுத்த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ெய்யாகவே, பச்சைக்கிளிகளைப் போல் திரளான மனுஷரால் உன்னை நிரம்பப்பண்ணுவேன்; அவர்கள் உன்மேல் ஆரவாரம் பண்ணுவார்கள் என்று சேனைகளின் கர்த்தர் தம்முடைய ஜீவனைக்கொண்டு ஆணையிட்ட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ேதியாதேசத்தின் ராஜாக்களும் அதின் தலைவரும் அதின் சகல அதிகாரிகளும் அவரவருடைய ராஜ்யபாரத்துக்குக் கீழான சகல தேசத்தாருமாகிய ஜாதிகளை அதற்கு விரோதமாக ஆயத்தப்படுத்துங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ுத்திப்போடப்பட்டவர்கள் கல்தேயரின் தேசத்திலும், கொலைசெய்யப்பட்டவர்கள் அதின் வீதிகளிலும் விழுவ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தேசம் அதிர்ந்து வேதனைப்படும்; பாபிலோன் தேசத்தைக் குடியில்லாதபடிப் பாழாக்க, பாபிலோனுக்கு விரோதமாய்க் கர்த்தர் நினைத்தவைகள் நிலை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தேசம் அதிர்ந்து வேதனைப்படும்; பாபிலோன் தேசத்தைக் குடியில்லாதபடிப் பாழாக்க, பாபிலோனுக்கு விரோதமாய்க் கர்த்தர் நினைத்தவைகள் நிலைக்க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தேசம் இஸ்ரவேலின் பரிசுத்தருக்கு விரோதமாகச் செய்த அக்கிரமத்தினால் நிறைந்திருந்தும், யூதா தன் தேவனாலும் இஸ்ரவேல் சேனைகளின் கர்த்தராலும் கைவிடப்படவி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தேசம் இஸ்ரவேலின் பரிசுத்தருக்கு விரோதமாகச் செய்த அக்கிரமத்தினால் நிறைந்திருந்தும், யூதா தன் தேவனாலும் இஸ்ரவேல் சேனைகளின் கர்த்தராலும் கைவிடப்படவி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பாபிலோனின் அக்கிரமத்தில் சங்காரமாகாதபடிக்கு அதின் நடுவிலிருந்து ஓடி, அவரவர் தங்கள் ஆத்துமாவைத் தப்புவியுங்கள்; இது கர்த்தர் அதினிடத்தில் பழிவாங்குகிற காலமாயிருக்கிறது; அவர் அதற்குப் பதில் செலுத்துவ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பாபிலோனின் அக்கிரமத்தில் சங்காரமாகாதபடிக்கு அதின் நடுவிலிருந்து ஓடி, அவரவர் தங்கள் ஆத்துமாவைத் தப்புவியுங்கள்; இது கர்த்தர் அதினிடத்தில் பழிவாங்குகிற காலமாயிருக்கிறது; அவர் அதற்குப் பதில் செலுத்துவ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பாபிலோனின் அக்கிரமத்தில் சங்காரமாகாதபடிக்கு அதின் நடுவிலிருந்து ஓடி, அவரவர் தங்கள் ஆத்துமாவைத் தப்புவியுங்கள்; இது கர்த்தர் அதினிடத்தில் பழிவாங்குகிற காலமாயிருக்கிறது; அவர் அதற்குப் பதில் செலுத்துவ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ாபிலோனின் பராக்கிரமசாலிகள் யுத்தம்பண்ணாமல், கோட்டைகளில் இருந்துவிட்டார்கள்; அவர்கள் பராக்கிரமம் அழிந்து பேடிகளானார்கள்; அதின் வாசஸ்தலங்களைக் கொளுத்திப்போட்டார்கள்; அதின் தாழ்ப்பாள்கள் உடைக்கப்பட்ட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ெய்யாகவே, பச்சைக்கிளிகளைப் போல் திரளான மனுஷரால் உன்னை நிரம்பப்பண்ணுவேன்; அவர்கள் உன்மேல் ஆரவாரம் பண்ணுவார்கள் என்று சேனைகளின் கர்த்தர் தம்முடைய ஜீவனைக்கொண்டு ஆணையிட்ட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ாபிலோனின் பராக்கிரமசாலிகள் யுத்தம்பண்ணாமல், கோட்டைகளில் இருந்துவிட்டார்கள்; அவர்கள் பராக்கிரமம் அழிந்து பேடிகளானார்கள்; அதின் வாசஸ்தலங்களைக் கொளுத்திப்போட்டார்கள்; அதின் தாழ்ப்பாள்கள் உடைக்கப்பட்ட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ாபிலோனின் பராக்கிரமசாலிகள் யுத்தம்பண்ணாமல், கோட்டைகளில் இருந்துவிட்டார்கள்; அவர்கள் பராக்கிரமம் அழிந்து பேடிகளானார்கள்; அதின் வாசஸ்தலங்களைக் கொளுத்திப்போட்டார்கள்; அதின் தாழ்ப்பாள்கள் உடைக்கப்பட்ட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பிலோன் கர்த்தருடைய கையிலுள்ள பொற்பாத்திரம்; அது பூமி அனைத்தையும் வெறிக்கப்பண்ணினது; அதின் மதுவை ஜாதிகள் குடித்தார்கள்; ஆகையால் ஜாதிகள் புத்திமயங்கிப்போ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பிலோன் கர்த்தருடைய கையிலுள்ள பொற்பாத்திரம்; அது பூமி அனைத்தையும் வெறிக்கப்பண்ணினது; அதின் மதுவை ஜாதிகள் குடித்தார்கள்; ஆகையால் ஜாதிகள் புத்திமயங்கிப்போ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டையாந்திர முனைதுவக்கி அவனுடைய பட்டணம் பிடிபட்டது என்றும்; துறைவழிகள் அகப்பட்டுப்போய், நாணல்கள் அக்கினியால் சுட்டெரிக்கப்பட்டது என்றும், யுத்த மனுஷர் கலங்கியிருக்கிறார்கள் என்றும் பாபிலோன் ராஜாவுக்கு அறிவிக்க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டையாந்திர முனைதுவக்கி அவனுடைய பட்டணம் பிடிபட்டது என்றும்; துறைவழிகள் அகப்பட்டுப்போய், நாணல்கள் அக்கினியால் சுட்டெரிக்கப்பட்டது என்றும், யுத்த மனுஷர் கலங்கியிருக்கிறார்கள் என்றும் பாபிலோன் ராஜாவுக்கு அறிவிக்க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பிலோன் சடிதியில் விழுந்து தகர்ந்தது; அதற்காக அலறுங்கள்; அதின் நோயை ஆற்றப் பிசின் தைலம் போடுங்கள்; ஒருவேளை குணமாக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பிலோன் சடிதியில் விழுந்து தகர்ந்தது; அதற்காக அலறுங்கள்; அதின் நோயை ஆற்றப் பிசின் தைலம் போடுங்கள்; ஒருவேளை குணமாக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பிலோனைக் குணமாக்கும்படிப் பார்த்தோம், அது குணமாகவில்லை; அதை விட்டுவிடுங்கள்; நாம் அவரவர் நம்முடைய தேசங்களுக்குப் போகக்கடவோம்; அதின் ஆக்கினை வானமட்டும் ஏறி ஆகாயமண்டலங்கள் பரியந்தம் எட்டினத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பிலோனைக் குணமாக்கும்படிப் பார்த்தோம், அது குணமாகவில்லை; அதை விட்டுவிடுங்கள்; நாம் அவரவர் நம்முடைய தேசங்களுக்குப் போகக்கடவோம்; அதின் ஆக்கினை வானமட்டும் ஏறி ஆகாயமண்டலங்கள் பரியந்தம் எட்டின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பூமியைத் தமது வல்லமையினால் உண்டாக்கி, பூச்சக்கரத்தைத் தமது ஞானத்தினால் படைத்து, வானத்தைத் தமது பேரறிவினால் விரித்த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ாபிலோனைக் குணமாக்கும்படிப் பார்த்தோம், அது குணமாகவில்லை; அதை விட்டுவிடுங்கள்; நாம் அவரவர் நம்முடைய தேசங்களுக்குப் போகக்கடவோம்; அதின் ஆக்கினை வானமட்டும் ஏறி ஆகாயமண்டலங்கள் பரியந்தம் எட்டின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ஞ்சற்காரன்மேல் அஞ்சற்காரனும் தூதன்மேல் தூதனும் ஓடுகி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நம்முடைய நீதியை வெளிப்படுத்தினார்; நம்முடைய தேவனாகிய கர்த்தரின் செயலைச் சீயோனில் விவரிப்போம் வாருங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நம்முடைய நீதியை வெளிப்படுத்தினார்; நம்முடைய தேவனாகிய கர்த்தரின் செயலைச் சீயோனில் விவரிப்போம் வாருங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ம்புகளைத் துலக்குங்கள்; கேடகங்களை நன்றாய்ச் செப்பனிடுங்கள்; கர்த்தர் மேதியருடைய ராஜாக்களின் ஆவியை எழுப்பினார்; பாபிலோனை அழிக்கவேண்டுமென்பதே அவருடைய நினைவு; இது கர்த்தர் வாங்கும் பழி, இது தமது ஆலயத்துக்காக அவர் வாங்கும் பழி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ம்புகளைத் துலக்குங்கள்; கேடகங்களை நன்றாய்ச் செப்பனிடுங்கள்; கர்த்தர் மேதியருடைய ராஜாக்களின் ஆவியை எழுப்பினார்; பாபிலோனை அழிக்கவேண்டுமென்பதே அவருடைய நினைவு; இது கர்த்தர் வாங்கும் பழி, இது தமது ஆலயத்துக்காக அவர் வாங்கும் பழி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ம்புகளைத் துலக்குங்கள்; கேடகங்களை நன்றாய்ச் செப்பனிடுங்கள்; கர்த்தர் மேதியருடைய ராஜாக்களின் ஆவியை எழுப்பினார்; பாபிலோனை அழிக்கவேண்டுமென்பதே அவருடைய நினைவு; இது கர்த்தர் வாங்கும் பழி, இது தமது ஆலயத்துக்காக அவர் வாங்கும் பழி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பிலோனின் மதில்கள்மேல் கொடியேற்றுங்கள், காவலைப் பலப்படுத்துங்கள், ஜாமங் காக்கிறவர்களை நிறுத்துங்கள், பதிவிருப்பாரை வையுங்கள்; ஆனாலும் கர்த்தர் எப்படி நினைத்தாரோ அப்படியே தாம் பாபிலோனின் குடிகளுக்கு விரோதமாகச் சொன்னதைச் செய்வ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பிலோனின் மதில்கள்மேல் கொடியேற்றுங்கள், காவலைப் பலப்படுத்துங்கள், ஜாமங் காக்கிறவர்களை நிறுத்துங்கள், பதிவிருப்பாரை வையுங்கள்; ஆனாலும் கர்த்தர் எப்படி நினைத்தாரோ அப்படியே தாம் பாபிலோனின் குடிகளுக்கு விரோதமாகச் சொன்னதைச் செய்வ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பிலோனின் மதில்கள்மேல் கொடியேற்றுங்கள், காவலைப் பலப்படுத்துங்கள், ஜாமங் காக்கிறவர்களை நிறுத்துங்கள், பதிவிருப்பாரை வையுங்கள்; ஆனாலும் கர்த்தர் எப்படி நினைத்தாரோ அப்படியே தாம் பாபிலோனின் குடிகளுக்கு விரோதமாகச் சொன்னதைச் செய்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பூமியைத் தமது வல்லமையினால் உண்டாக்கி, பூச்சக்கரத்தைத் தமது ஞானத்தினால் படைத்து, வானத்தைத் தமது பேரறிவினால் விரித்த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ாபிலோன் குமாரத்தி மிதிக்கப்படுங் களத்துக்குச் சமானம்; அதைப்போரடிக்குங் காலம் வந்தது; இன்னும் கொஞ்சக்காலத்திலே அறுப்புக்காலம் அதற்கு வரும் எ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ாபிலோன் குமாரத்தி மிதிக்கப்படுங் களத்துக்குச் சமானம்; அதைப்போரடிக்குங் காலம் வந்தது; இன்னும் கொஞ்சக்காலத்திலே அறுப்புக்காலம் அதற்கு வரும் எ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ாபிலோன் ராஜாவாகிய நேபுகாத்நேச்சார் என்னைப் பட்சித்தான், என்னைக் கலங்கடித்தான், என்னை வெறும் பாத்திரமாக வைத்துப்போனான்; வலுசர்ப்பம்போல என்னை விழுங்கி, என் சுவையுள்ள பதார்த்தங்களால் தன் வயிற்றை நிரப்பினான், என்னைத் துரத்திவிட்ட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ாபிலோன் ராஜாவாகிய நேபுகாத்நேச்சார் என்னைப் பட்சித்தான், என்னைக் கலங்கடித்தான், என்னை வெறும் பாத்திரமாக வைத்துப்போனான்; வலுசர்ப்பம்போல என்னை விழுங்கி, என் சுவையுள்ள பதார்த்தங்களால் தன் வயிற்றை நிரப்பினான், என்னைத் துரத்திவிட்ட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ாபிலோன் ராஜாவாகிய நேபுகாத்நேச்சார் என்னைப் பட்சித்தான், என்னைக் கலங்கடித்தான், என்னை வெறும் பாத்திரமாக வைத்துப்போனான்; வலுசர்ப்பம்போல என்னை விழுங்கி, என் சுவையுள்ள பதார்த்தங்களால் தன் வயிற்றை நிரப்பினான், என்னைத் துரத்திவிட்ட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னக்கும் என் இனத்தாருக்கும் செய்த கொடுமையின் பழி பாபிலோன் மேல் வரக்கடவதென்று சீயோனில் வாசமானவள் சொல்லுகிறாள்; என் இரத்தப்பழி கல்தேயர் தேசத்துக் குடிகளின்மேல் வரக்கடவதென்று எருசலேம் என்பவளும் சொல்லுகிறா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னக்கும் என் இனத்தாருக்கும் செய்த கொடுமையின் பழி பாபிலோன் மேல் வரக்கடவதென்று சீயோனில் வாசமானவள் சொல்லுகிறாள்; என் இரத்தப்பழி கல்தேயர் தேசத்துக் குடிகளின்மேல் வரக்கடவதென்று எருசலேம் என்பவளும் சொல்லுகிறா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ால் கர்த்தர் சொல்லுகிறது என்னவென்றால்; இதோ, நான் உனக்காக வழக்காடி, உன் பழிக்குப் பழிவாங்கி, அதின் கடலை வறளவும் அதின் ஊற்றைச் சுவறவும்பண்ணுவே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ால் கர்த்தர் சொல்லுகிறது என்னவென்றால்; இதோ, நான் உனக்காக வழக்காடி, உன் பழிக்குப் பழிவாங்கி, அதின் கடலை வறளவும் அதின் ஊற்றைச் சுவறவும்பண்ணுவே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பாபிலோன் குடியில்லாத மண்மேடுகளும், வலுசர்ப்பங்களின் தாபரமும், பாழும், ஈசல்போடப்படுதலுக்கு இடமுமாய்ப்போ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சத்தமிடுகையில் திரளான தண்ணீர் வானத்தில் உண்டாகிறது; அவர் பூமியின் எல்லைகளிலிருந்து மேகங்களை எழும்பப்பண்ணி, மழையுடனே மின்னல்களை உண்டாக்கி, காற்றைத் தமது பண்டசாலையிலிருந்து ஏவிவிடுகிற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பாபிலோன் குடியில்லாத மண்மேடுகளும், வலுசர்ப்பங்களின் தாபரமும், பாழும், ஈசல்போடப்படுதலுக்கு இடமுமாய்ப்போகும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ஏகமாய் அவர்கள் சிங்கங்களைப் போலக் கெர்ச்சித்து, சிங்கங்குட்டிகளைப்போலச் சத்தமிடுவ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களிக்கும் சமயத்திலே நான் அவர்கள் குடிக்கும் பானத்தை அவர்களுக்குக்; குடிக்கக்கொடுத்து, அவர்கள் துள்ளத்தக்கதாக அவர்களை வெறியாக்குவேன்; அதினால் அவர்கள் என்றென்றைக்கும் விழிக்காத நித்திரை அடைவார்கள் என்று கர்த்தர் சொல்லுகிறார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் களிக்கும் சமயத்திலே நான் அவர்கள் குடிக்கும் பானத்தை அவர்களுக்குக்; குடிக்கக்கொடுத்து, அவர்கள் துள்ளத்தக்கதாக அவர்களை வெறியாக்குவேன்; அதினால் அவர்கள் என்றென்றைக்கும் விழிக்காத நித்திரை அடைவார்கள் என்று கர்த்தர் சொல்லுகிறா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் ஆட்டுக்குட்டிகளைப் போலவும், ஆட்டுக்கடாக்களைப்போலவும், வெள்ளாட்டுக்கடாக்களைப்போலவும் அடிக்கப்பட இறங்கிப்போகப் பண்ணுவே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கள் ஆட்டுக்குட்டிகளைப் போலவும், ஆட்டுக்கடாக்களைப்போலவும், வெள்ளாட்டுக்கடாக்களைப்போலவும் அடிக்கப்பட இறங்கிப்போகப் பண்ணுவே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சேசாக்கு பிடியுண்டு, பூமிமுழுதும் புகழும் புகழ்ச்சி அகப்பட்டது எப்படி? ஜாதிகளுக்குள்ளே பாபிலோன் பிரம்மிப்பானது எப்படி?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சேசாக்கு பிடியுண்டு, பூமிமுழுதும் புகழும் புகழ்ச்சி அகப்பட்டது எப்படி? ஜாதிகளுக்குள்ளே பாபிலோன் பிரம்மிப்பானது எப்படி?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சமுத்திரம் பாபிலோன்மேல் புரண்டுவந்தது; அதின் அலைகளின் திரட்சியினால் அது மூடப்பட்டது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தின் பட்டணங்கள் பாழுமாய், வறட்சியும் வனாந்தரமுமான பூமியுமாய், ஒரு மனுஷனும் குடியிராததும் ஒரு மனுபுத்திரனும் கடவாததுமான நிலமுமாய்ப்போய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சத்தமிடுகையில் திரளான தண்ணீர் வானத்தில் உண்டாகிறது; அவர் பூமியின் எல்லைகளிலிருந்து மேகங்களை எழும்பப்பண்ணி, மழையுடனே மின்னல்களை உண்டாக்கி, காற்றைத் தமது பண்டசாலையிலிருந்து ஏவிவிடுகிறார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தின் பட்டணங்கள் பாழுமாய், வறட்சியும் வனாந்தரமுமான பூமியுமாய், ஒரு மனுஷனும் குடியிராததும் ஒரு மனுபுத்திரனும் கடவாததுமான நிலமுமாய்ப்போயிற்று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உங்கள் இருதயம் துவளாமலும், தேசத்தில் கேட்கப்படும் செய்தியினால் நீங்கள் பயப்படாமலும் இருங்கள்; ஒரு வருஷத்திலே ஒரு செய்தி கேட்கப்பட்டு, பின்பு மறுவருஷத்திலே வேறு செய்தி கேட்கப்படும்; தேசத்திலே கொடுமை உண்டாகும்; ஆளுகிறவன்மேல் ஆளுகிறவன் வருவான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உங்கள் இருதயம் துவளாமலும், தேசத்தில் கேட்கப்படும் செய்தியினால் நீங்கள் பயப்படாமலும் இருங்கள்; ஒரு வருஷத்திலே ஒரு செய்தி கேட்கப்பட்டு, பின்பு மறுவருஷத்திலே வேறு செய்தி கேட்கப்படும்; தேசத்திலே கொடுமை உண்டாகும்; ஆளுகிறவன்மேல் ஆளுகிறவன் வருவான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உங்கள் இருதயம் துவளாமலும், தேசத்தில் கேட்கப்படும் செய்தியினால் நீங்கள் பயப்படாமலும் இருங்கள்; ஒரு வருஷத்திலே ஒரு செய்தி கேட்கப்பட்டு, பின்பு மறுவருஷத்திலே வேறு செய்தி கேட்கப்படும்; தேசத்திலே கொடுமை உண்டாகும்; ஆளுகிறவன்மேல் ஆளுகிறவன் வருவான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பாபிலோனில் இருக்கிற பேலைத் தண்டிப்பேன்; அது விழுங்கினதை அதின் வாயிலிருந்து கக்கப்பண்ணுவேன்; ஜாதிகள் இனி அதினிடத்திற்கு ஓடிவரமாட்டார்கள், பாபிலோனின் மதிலும் விழும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பாபிலோனில் இருக்கிற பேலைத் தண்டிப்பேன்; அது விழுங்கினதை அதின் வாயிலிருந்து கக்கப்பண்ணுவேன்; ஜாதிகள் இனி அதினிடத்திற்கு ஓடிவரமாட்டார்கள், பாபிலோனின் மதிலும் விழும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என் ஜனங்களே, நீங்கள் அதின் நடுவிலிருந்து புறப்படுங்கள்; கர்த்தருடைய கோபத்தின் உக்கிரத்துக்குத் தப்பும்படி அவனவன் தன்தன் ஆததுமாவை இரட்சித்துக்கொள்ளக்கடவன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என் ஜனங்களே, நீங்கள் அதின் நடுவிலிருந்து புறப்படுங்கள்; கர்த்தருடைய கோபத்தின் உக்கிரத்துக்குத் தப்பும்படி அவனவன் தன்தன் ஆததுமாவை இரட்சித்துக்கொள்ளக்கடவன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ஆகையால், இதோ, நான் பாபிலோனின் விக்கிரகங்களை தண்டிக்கும் நாட்கள் வரும், அப்பொழுது அதின் தேசம் எல்லாம் கலங்கும்; அதில் கொலையுண்கிற யாவரும் அதின் நடுவில் விழுந்துகிடப்பார்கள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ஆகையால், இதோ, நான் பாபிலோனின் விக்கிரகங்களை தண்டிக்கும் நாட்கள் வரும், அப்பொழுது அதின் தேசம் எல்லாம் கலங்கும்; அதில் கொலையுண்கிற யாவரும் அதின் நடுவில் விழுந்துகிடப்ப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8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0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2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3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4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5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6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7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8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9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0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2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3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4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5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6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7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8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9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0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2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ുവ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ആകാശവും ഭൂമിയും അവയിലുള്ളതൊക്കെയും ബാബേലിനെച്ചൊല്ലി ഘോഷിച്ചുല്ലസിക്കും; വടക്കു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നാശകന്മാർ അതിലേക്കു വര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യിസ്രായേൽ നിഹതന്മാരേ, ബാബേൽ വീഴേണ്ടതാകുന്നു; ബാബേലിനോടുകൂടെ സർവ്വദേശവു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വാളിന്നു ഒഴിഞ്ഞുപോയവരേ, നിൽക്കാതെ ചെല്ലുവിൻ; ദൂരത്തുനിന്നു യഹോവയെ ഓർപ്പിൻ; യെരൂശലേം നിങ്ങ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ർമ്മ വരട്ടെ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ഞങ്ങൾ നിന്ദ കേട്ടു ലജ്ജിച്ചിരിക്കുന്നു; അന്യന്മാർ യഹോവയുടെ ആലയത്തിന്റെ വിശുദ്ധസ്ഥലങ്ങള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ിരിക്കയാൽ ലജ്ജ ഞങ്ങളുടെ മുഖം മൂട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അതുകൊണ്ടു ഞാൻ അതിലെ വിഗ്രഹങ്ങളെ സന്ദർശിപ്പാനുള്ള കാലം വരും എാന്നു യഹോവയുടെ അരുളപ്പാടു; അ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ത്തെല്ലാടവും നിഹതന്മാർ കിടന്നു ഞരങ്ങ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ബാബേൽ ആകാശത്തോളം കയറിയാലും കോട്ട ഉയർത്തി ഉറപ്പിച്ചാലും, ഞാൻ വിനാശകന്മാരെ അതിലേക്കു അയ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ഏതു മനുഷ്യനും മൃഗപ്രായനും പരിജ്ഞാനമില്ലാത്തവനുമാകുന്നു. തട്ടാന്മാർ ഒക്കെയും വിഗ്രഹംനിമിത്ത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ബാബേലിൽനിന്നു നിലവിളിയും കല്ദയദേശത്തുനിന്നു മഹാനാശവും കേൾ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യഹോവ ബാബേലിനെ നശിപ്പിച്ചു അതിൽ നിന്നു മഹാഘോഷം ഇല്ലാതെയാക്കുന്നു; അവരുടെ തിരകൾ പെരുവെള്ളംപോ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െക്കുന്നു; അവരുടെ ആരവത്തിന്റെ മുഴക്കം കേൾ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അതിന്റെ നേരെ, ബാബേലിന്റെ നേരെ തന്നേ, വിനാശകൻ വന്നിരിക്കുന്നു; അതിലെ വീര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ടിപെട്ടിരിക്കുന്നു; അവരുടെ വില്ലു എല്ലാം ഒടിഞ്ഞുപോയി; യഹോവ പ്രതികാരത്തിന്റെ ദൈവമാകുന്നു;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കര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ഞാൻ അതിലെ പ്രഭുക്കന്മാരെയും ജ്ഞാനികളെയും ദേശാധിപതിമാരെയും സ്ഥാനാപതികളെയും വീരന്മാ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ുപിടിപ്പിക്കും; അവർ ഉണരാതവണ്ണം നിത്യനിദ്രകൊള്ളും എന്നു സൈന്യങ്ങളുടെ യഹോവ എന്നു നാമമ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ിന്റ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ലജ്ജിച്ചുപോകുന്നു; അവർ വാർത്തുണ്ടാക്കിയ ബിംബം വ്യാജമ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സൈന്യങ്ങളുടെ യഹോവ ഇപ്രകാരം അരുളിച്ചെയ്യുന്നു: ബാബേലിന്റെ വിശാലമായ മതിലുകൾ അശേഷം ഇടിഞ്ഞുപോ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്റെ ഉയർന്ന വാതിലുകൾ തീ പിടിച്ചു വെന്തുപോകും; അങ്ങനെ വംശങ്ങളുടെ അദ്ധ്വാനം വ്യർത്ഥമായും ജാതിക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യത്നം തീക്കിരയായും തീരുകയും അവർ ക്ഷീണിച്ചുപോ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യെഹൂദാരാജാവായ സിദെക്കീയാവിന്റെ വാഴ്ചയുടെ നാലം ആണ്ടിൽ, അവനോടുകൂടെ മഹ്സേയാവിന്റെ മക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േർയ്യാവിന്റെ മകനായ സെരായാവു പ്രയാണാദ്ധ്യക്ഷനായി ബാബേലിലേക്കു പോകുമ്പോൾ യിരെമ്യാപ്രവാചക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െരായാവോടു കല്പിച്ചു വചനം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ബാബേലിന്നു വരുവാനിരിക്കുന്ന അനർത്ഥമൊക്കെയും, ബാബേലിനെക്കുറിച്ചു എഴുതിയിരിക്കുന്ന സകലവചനങ്ങ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, യിരെമ്യാവു ഒരു പുസ്തകത്തിൽ എഴുതി 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യിരെമ്യാവു സെരായാവോടു പറഞ്ഞതു: നീ ബാബേലിൽ എത്തിയശേഷം ഈ വചനങ്ങൾ ഒക്കെയും നോക്കി വായിച്ചിട്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യഹോവേ, ഈ സ്ഥലത്തു മനുഷ്യനോ മൃഗമോ ഒന്നും ശേഷിക്കാതെ അതു ശാശ്വതശൂന്യമായിരിക്കത്തക്കവണ്ണം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വയിൽ ശ്വാസവും ഇല്ല. അവ മായയും വ്യർത്ഥപ്രവൃത്തിയും തന്നേ; സന്ദർശനകാലത്തു അവ നശിച്ചുപേ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െ നശിപ്പിച്ചുകളയുമെന്നു അതിനെക്കുറിച്ചു അരുളിച്ചെയ്തുവല്ലോ എന്നു പറ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പിന്നെ ഈ പുസ്തകം വായിച്ചശേഷം നീ അതിന്നു ഒരു കല്ലു കെട്ടി ഫ്രാത്തിന്റെ നടുവിലേക്കു എറിഞ്ഞ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ഇങ്ങനെ ബാബേൽ ആണ്ടുപോകും; ഞാൻ അതിന്നു വരുത്തുന്ന അനർത്ഥത്തിൽനിന്നു അതു പൊങ്ങിവരികയില്ല;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്ഷയിച്ചുപോകും എന്നു പറയേണം. ഇത്രത്തോളം യിരെമ്യാവിന്റെ വചനങ്ങ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യാക്കോബിന്റെ ഓഹരിയായവൻ ഇവയെപ്പോലെയല്ല; അവൻ സർവ്വത്തെയും നിർമ്മിച്ചവൻ; യിസ്രായേൽ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കാശഗോത്രം; സൈന്യങ്ങളുടെ യഹോവ എന്നാകുന്നു അവന്റെ നാമ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നീ എന്റെ വെണ്മഴുവും യുദ്ധത്തിന്നുള്ള ആയുധങ്ങളും ആകുന്നു; ഞാൻ നിന്നെക്കൊണ്ടു ജാതികളെ തകർ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െക്കൊണ്ടു രാജ്യങ്ങളെ നശിപ്പ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നിന്നെക്കൊണ്ടു ഞാൻ കുതിരയെയും അതിന്റെ പുറത്തു കയറിയിരിക്കുന്നവനെയും തകർക്കും; നിന്നെക്കൊണ്ട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ഥത്തെയും അതിൽ ഇരിക്കുന്നവനെയും തകർ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വലിയ വെള്ളങ്ങൾക്കരികെ വസിക്കുന്നവളായി വളരെ നിക്ഷേപങ്ങൾ ഉള്ളവളേ, നിന്റെ അവസാനം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നിന്നെക്കൊണ്ടു ഞാൻ പുരുഷനെയും സ്ത്രീയെയും തകർക്കും; നിന്നെക്കൊണ്ടു ഞാൻ വൃദ്ധനെയും ബാല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കർക്കും; നിന്നെക്കൊണ്ടു ഞാൻ യുവാവിനെയും യുവതിയെയും തകർ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നിന്നെക്കൊണ്ടു ഞാൻ ഇടയനെയും ആട്ടിൻ കൂട്ടത്തെയും തകർക്കും; നിന്നെക്കൊണ്ടു ഞാൻ കൃഷിക്കാര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ഏർകാളയെയും തകർക്കും; നിന്നെക്കൊണ്ടു ഞാൻ ദേശാധിപതികളെയും സ്ഥാനാപതികളെയും തകർ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നിങ്ങൾ കാൺകെ ഞാൻ ബാബേലിന്നും സകല കല്ദയനിവാസികൾക്കും അവർ സീയോനിൽ ചെയ്തി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ദോഷത്തിന്നും തക്കവണ്ണം പകരം വീട്ടുമെ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സകലഭൂമിയെയും നശിപ്പിക്കുന്ന വിനാശകപർവ്വതമേ, ഞാൻ നിനക്കു വിരോധമായിരിക്കുന്നു; ഞാൻ നിന്റെ മേൽ ക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ട്ടി നിന്നെ പാറകളിൽനിന്നു ഉരുട്ടി ദഹനപർവ്വതം ആക്ക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ഹോവ ഇപ്രകാരം അരുളിച്ചെയ്യുന്നു: ഞാൻ ബാബേലിന്റെ നേരെയും എന്റെ എതിരാളികളുടെ ഹൃദയത്തിന്റെ നേ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ംഹാരകന്റെ മനസ്സു ഉണർ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ഛേദിച്ചുകളവാനുള്ള അവധി, വ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നിന്നിൽനിന്നു അവർ മൂലക്കല്ലായിട്ടോ അടിസ്ഥാനക്കല്ലായിട്ടോ ഒരു കല്ലും എടുക്കാതവണ്ണം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ത്യശൂന്യമായി ഭവിക്ക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പാറ്റുന്നവരെ ഞാൻ ബാബേലിലേക്കു അയക്കും; അവർ അതിനെ പാറ്റി ദേശത്തെ ശൂന്യമാക്കും; അനർത്ഥദിവസത്തിൽ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െ നാലുപുറവും വ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ദേശത്തു ഒരു കൊടി ഉയർത്തുവിൻ; ജാതികളുടെ ഇടയിൽ കാഹളം ഊതുവിൻ; ജാതികളെ അതിന്റെ നേരെ സംസ്കരിപ്പി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ാറാത്ത്, മിന്നി, അസ്കെനാസ്, എന്നീ രാജ്യങ്ങളെ അതിന്നു വിരോധമായി വിളിച്ചുകൂട്ടുവിൻ; അതിന്നെതിരെ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േനാപതിയെ നിയമിപ്പിൻ; പരുപരുത്ത വിട്ടിലുകളെപ്പോലെ കുതിരകളെ പുറപ്പെടുമാറാക്കു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വില്ലാളി വില്ലു കുലെക്കാതിരിക്കട്ടെ; അവൻ കവചം ധരിച്ചു നിവിർന്നുനിൽക്കാതിരിക്കട്ടെ; അത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ൌവനക്കാരെ ആദരിക്കാതെ സർവ്വസൈന്യത്തെയും നിർമ്മൂലമാക്കിക്കള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മേദ്യരുടെ രാജാക്കന്മാരും ദേശാധിപതിമാരും സകല സ്ഥാനാപതിമാരും അവന്റെ ആധിപത്യത്തിൽ ഉൾപ്പെട്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ഞാൻ നിശ്ചയമായിട്ടു വിട്ടിലുകളെക്കൊണ്ടെന്നപോലെ മനുഷ്യരെക്കൊണ്ടു നിന്നെ നിറെക്കും; അവൻ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ദേശക്കാരുമായ ജാതികളെ അതിന്നു വിരോധമായി സംസ്കരിപ്പി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ങ്ങനെ കല്ദയരുടെ ദേശത്തു നിഹതന്മാരും അതിന്റെ വീഥികളിൽ കുത്തിത്തുളക്കപ്പെട്ടവരും വീഴ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ബാബേൽദേശത്തെ നിവാസികളില്ലാതെ ശൂന്യമാക്കേണ്ടതിന്നു ബാബേലിനെക്കുറിച്ചുള്ള യഹോവയുടെ നിരൂപണ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വൃത്തിയായ്‍വരുന്നതുകൊണ്ടു ദേശം നടുങ്ങി സങ്കടപ്പെ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യിസ്രായേലിന്റെയും യെഹൂദയുടെയും ദേശങ്ങൾ യിസ്രായേലിന്റെ പരിശുദ്ധനോടുള്ള അകൃത്യം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റഞ്ഞിരിക്കുന്നു എങ്കിലും സൈന്യങ്ങളുടെ യഹോവയായ അവയുടെ ദൈവം അവയെ വിധവമാരായി വിട്ടിട്ട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ബാബേലിന്റെ നടുവിൽനിന്നു ഓടി ഓരോരുത്തൻ താന്താന്റെ പ്രാണനെ രക്ഷിച്ചുകൊൾവിൻ; നിങ്ങൾ അ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കൃത്യത്തിൽ നശിച്ചുപോകരുതു; ഇതു യഹോവയുടെ പ്രതികാരകാലമല്ലോ; അതിന്റെ പ്രവൃത്തിക്കു തക്കവണ്ണം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ോടു പകരം ചെയ്യ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ബാബേലിലെ വീരന്മാർ യുദ്ധം മതിയാക്കി കോട്ടകളിൽ ഇരിക്കുന്നു; അവരുടെ ശക്തി ക്ഷയിച്ചിരിക്കുന്നു;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േരെ ആർപ്പിടും എന്നു സൈന്യങ്ങളുടെ യഹോവ തന്നെക്കൊണ്ടു തന്നേ സത്യം ചെയ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ത്രീകളെപ്പോലെ ആയിരിക്കുന്നു; അതിലെ വീടുകൾക്കു തീ വെച്ചുകളഞ്ഞു; അതിന്റെ ഓടാമ്പലു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കർ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ബാബേൽ യഹോവയുടെ കയ്യിൽ സർവ്വഭൂമിയെയും ലഹരിപിടിപ്പിക്കുന്ന പൊൻപാനപാത്രം ആയിരുന്നു; ജാതികൾ അത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ഞ്ഞു കുടിച്ചിട്ടു അവർക്കു ഭ്രാന്തു പിട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പട്ടണം നാലുപുറവും പിടിപെട്ടുപോയി, കടവുകൾ ശത്രുവശമായി, കളങ്ങൾ തീ പിടിച്ചു ദഹിച്ചിരിക്കുന്ന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ോദ്ധാക്കൾ ഭയപരവശരായിരിക്കുന്നു എന്നിങ്ങനെ ബാബേൽരാജാവിനോടു അറിയിക്ക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പെട്ടെന്നു ബാബേൽ വീണു തകർന്നുപോയി; അതിനെക്കുറിച്ചു മുറയിടുവിൻ; അതിന്റെ വേദനെക്കു തൈല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വരുവിൻ; പക്ഷേ അതിന്നു സൌഖ്യം 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ഞങ്ങൾ ബാബേലിന്നു ചികിത്സ ചെയ്തു എങ്കിലും സൌഖ്യം വന്നില്ല; അതിനെ ഉപേക്ഷിച്ചുകളവിൻ; നാ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രോരുത്തനും നമ്മുടെ സ്വദേശത്തേക്കു പോക; അതിന്റെ ശിക്ഷാവിധി സ്വർഗ്ഗത്തോളം എത്തി ആകാശത്തോ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ൻ തന്റെ ശക്തിയാൽ ഭൂമിയെ സൃഷ്ടിച്ചു; തന്റെ ജ്ഞാനത്താൽ ഭൂമണ്ഡലത്തെ സ്ഥാപിച്ചു, തന്റെ വിവേകത്ത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ങ്ങ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ഓട്ടാളൻ ഓട്ടാളന്നും ദൂതൻ ദൂതന്നും എതിരെ ഓ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യഹോവ നമ്മുടെ നീതി വെളിപ്പെടുത്തിയിരിക്കുന്നു; വരുവിൻ, നമ്മുടെ ദൈവമായ യഹോവയുടെ പ്രവൃത്തി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ീയോനിൽ പ്രസ്താവിക്ക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മ്പു മിനുക്കുവിൻ; പരിച ധരിപ്പിൻ; യഹോവ മേദ്യരാജാക്കന്മാരുടെ മനസ്സു ഉണർത്തിയിരി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ാബേലിനെ നശിപ്പിപ്പാൻ തക്കവണ്ണം അവന്റെ നിരൂപണം അതിന്നു വിരോധമായിരിക്കുന്നു; ഇതു യഹോ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തികാരം, തന്റെ മന്ദിരത്തിന്നു വേണ്ടിയുള്ള പ്രതികാര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ബാബേലിന്റെ മതിലുകൾക്കു നേരെ കൊടി ഉയർത്തുവിൻ; കാവൽ ഉറപ്പിപ്പിൻ; കാവൽക്കാരെ നിർത്തുവി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തിയിരിപ്പുകാരെ ഒരുക്കുവിൻ; യഹോവ ബാബേൽനിവാസികളെക്കുറിച്ചു അരുളിച്ചെയ്തതു നിർണ്ണയിച്ച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ുഷ്ഠിച്ച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ാശത്തെ വി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യിസ്രായേലിന്റെ ദൈവമായ സൈന്യങ്ങളുടെ യഹോവ ഇപ്രകാരം അരുളിച്ചെയ്യുന്നു: ബാബേൽപുത്രി മെതികാല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െതിക്കളംപോലെയായിരിക്കുന്നു; ഇനി കുറഞ്ഞോന്നു കഴിഞ്ഞിട്ടു അതിന്റെ കൊയ്ത്തുകാലം 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ബാബേൽരാജാവായ നെബൂഖദ്നേസർ എന്നെ തിന്നുമുടിച്ചുകളഞ്ഞു, അവൻ എന്നെ വെറുമ്പാത്രമാക്കി, മഹാസർപ്പ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പോലെ അവൻ എന്നെ വിഴുങ്ങിക്കളഞ്ഞു, എന്റെ സ്വാദുഭോജ്യങ്ങളെക്കൊണ്ടു വയറു നിറെച്ചു,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ള്ളിക്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ഞാൻ സഹിച്ച സാഹസവും ദേഹപീഡയും ബാബേലിന്മേൽ വരട്ടെ എന്നു സീയോൻ നിവാസിനി പറയും; എന്റെ രക്തം കല്ദ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വാസികളുടെമേൽ വരട്ടെ എന്നു യെരൂശലേം പ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അതുകൊണ്ടു യഹോവ ഇപ്രകാരം അരുളിച്ചെയ്യുന്നു: ഇതാ, ഞാൻ നിന്റെ വ്യവഹാരം നടത്തി, നിനക്കു വേണ്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തികാരം ചെയ്യും; അതിന്റെ കടൽ ഞാൻ ഉണക്കി, അതിന്റെ ഉറവുകൾ വറ്റിച്ചുകള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ബാബേൽ, നിവാസികൾ ഇല്ലാതെ കല്ക്കുന്നുകളും കുറുനരികളുടെ പാർപ്പിടവും വിസ്മയത്ത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വൻ തന്റെ നാദം പുറപ്പെടുവിക്കുമ്പോൾ ആകാശത്തു വെള്ളത്തിന്റെ മുഴക്കം ഉണ്ടാകുന്നു; ഭൂമി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ൂളകുത്തുന്നതിന്നും വിഷയവുമായ്തീ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അവർ ഒക്കെയും ബാലസിംഹങ്ങളെപ്പോലെ ഗർജ്ജിക്കും; അവർ സിംഹികളുടെ കുട്ടികളെപ്പോലെ മുരള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അവർ ജയമത്തരായിരിക്കുമ്പോൾ ഉല്ലസിച്ചു ഉണരാതവണ്ണം നിത്യനിദ്ര കൊള്ളേണ്ടതിന്നു ഞാൻ അവർക്കു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നീയം ഒരുക്കി അവരെ ലഹരി പിടിപ്പിക്കും എന്നു യഹോവയുടെ അരുളപ്പാ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ഞാൻ അവരെ കുഞ്ഞാടുകളെപ്പോലെയും മുട്ടാടുകളോടുകൂടി ആട്ടുകൊറ്റന്മാരെപ്പോലെയും കുലനിലത്ത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റക്കിക്കൊണ്ടു 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ശേശക്ക് പിടിക്കപ്പെട്ടുപോയതെങ്ങനെ? സർവ്വഭൂമിയുടെയും പ്രശംസയായിരുന്നതു ശത്രുവശമായ്പോയതെങ്ങന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ാതികളുടെ ഇടയിൽ ബാബേൽ ഒരു സ്തംഭനവിഷയമായ്തീർന്നതെങ്ങന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ബാബേലിന്മേൽ കടൽ കവിഞ്ഞുവന്നിരിക്കുന്നു; അതിന്റെ തിരകളുടെ പെരുപ്പംകൊണ്ടു അതു മൂട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അതിന്റെ പട്ടണങ്ങൾ ശൂന്യവും വരണ്ടനിലവും മരുഭൂമിയും ആരും പാർക്കാത്തതും വഴനടക്കാത്തതും ആയ ദേശ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്റങ്ങളിൽനിന്നു അവൻ ആവി കയറ്റുന്നു; മഴെക്കു മിന്നൽ ഉണ്ടാക്കി തന്റെ ഭണ്ഡാരത്തിൽനിന്നു കാറ്റ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ിത്തീർ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ദേശത്തു കേൾക്കുന്ന വർത്തമാനംകൊണ്ടും ഒരു ആണ്ടിൽ ഒരു വർത്തമാനവും പിറ്റെയാണ്ടിൽ മറ്റൊരു വർത്തമാന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ൾക്കുമ്പോഴും സാഹസകൃത്യങ്ങൾ ദേശത്തു നടക്കുമ്പോഴും അധിപതി അധിപതിക്കു വിരോധമ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ഴുന്നേല്ക്കുമ്പോഴും നിങ്ങളുടെ ധൈര്യം ക്ഷയിച്ചുപോകരുതു; നിങ്ങൾ ഭയപ്പെടുകയും അ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ഞാൻ ബാബേലിൽവെച്ചു ബേലിനെ സന്ദർശിച്ചു, അവൻ വിഴുങ്ങിയതിനെ അവന്റെ വായിൽനിന്നു പുറത്തിറക്കും; ജാതി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നി അവന്റെ അടുക്കൽ ഓടിച്ചെല്ലുകയില്ല; ബാബേലിന്റെ മതിൽ വീണുപേ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എന്റെ ജനമേ, അതിന്റെ നടുവിൽനിന്നു പുറപ്പെടുവിൻ; യഹോവയുടെ ഉഗ്രകോപത്തിൽനിന്നു നിങ്ങൾ ഓരോരുത്ത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ന്താന്റെ പ്രാണനെ രക്ഷിച്ച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അതുകൊണ്ടു ഞാൻ ബാബേലിലെ വിഗ്രഹങ്ങളെ സന്ദർശിപ്പാനുള്ള കാലം വരും; അന്നു ദേശമെല്ലാം ലജ്ജിച്ചുപോ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ലെ നിഹതന്മാർ ഒക്കെയും അതിന്റെ നടുവിൽ വീഴ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2026-08-03T00:23:24Z</dcterms:created>
  <dcterms:modified xsi:type="dcterms:W3CDTF">2026-08-03T00:23:24Z</dcterms:modified>
  <dc:title>எரேமியா : 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