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presProps" Target="presProps.xml"/>
  <Relationship Id="rId87" Type="http://schemas.openxmlformats.org/officeDocument/2006/relationships/viewProps" Target="viewProps.xml"/>
  <Relationship Id="rId8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ஆட்டுக்கடா பிரதிஷ்டையின் ஆட்டுக்கடாவானதால், அதிலுள்ள கொழுப்பையும் வாலையும் குடல்களை மூடிய கொழுப்பையும் கல்லீரலின்மேலுள்ள சவ்வையும் இரண்டு குண்டிக்காய்களையும் அவைகளின்மேலுள்ள கொழுப்பையும் வலதுபக்கத்து முன்னந்தொடையையும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ஆட்டுக்கடா பிரதிஷ்டையின் ஆட்டுக்கடாவானதால், அதிலுள்ள கொழுப்பையும் வாலையும் குடல்களை மூடிய கொழுப்பையும் கல்லீரலின்மேலுள்ள சவ்வையும் இரண்டு குண்டிக்காய்களையும் அவைகளின்மேலுள்ள கொழுப்பையும் வலதுபக்கத்து முன்னந்தொடையையும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ந்த ஆட்டுக்கடா பிரதிஷ்டையின் ஆட்டுக்கடாவானதால், அதிலுள்ள கொழுப்பையும் வாலையும் குடல்களை மூடிய கொழுப்பையும் கல்லீரலின்மேலுள்ள சவ்வையும் இரண்டு குண்டிக்காய்களையும் அவைகளின்மேலுள்ள கொழுப்பையும் வலதுபக்கத்து முன்னந்தொடையையும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சந்நிதானத்தில் வைத்திருக்கிற புளிப்பில்லா அப்பங்களுள்ள கூடையில் ஒரு அப்பத்தையும் எண்ணெயிட்ட அப்பமாகிய ஒரு அதிரசத்தையும் ஒரு அடையையும் எடு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ர்த்தருடைய சந்நிதானத்தில் வைத்திருக்கிற புளிப்பில்லா அப்பங்களுள்ள கூடையில் ஒரு அப்பத்தையும் எண்ணெயிட்ட அப்பமாகிய ஒரு அதிரசத்தையும் ஒரு அடையையும் எடுத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எல்லாவற்றையும் ஆரோனின் உள்ளங்கைகளிலும் அவன் குமாரரின் உள்ளங்கைகளிலும் வைத்து, அவைகளைக் கர்த்தருடைய சந்நிதானத்தில் அசைவாட்டப்படும் காணிக்கையாக அசைவாட்டி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ைகள் எல்லாவற்றையும் ஆரோனின் உள்ளங்கைகளிலும் அவன் குமாரரின் உள்ளங்கைகளிலும் வைத்து, அவைகளைக் கர்த்தருடைய சந்நிதானத்தில் அசைவாட்டப்படும் காணிக்கையாக அசைவாட்ட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ைகளை அவர்கள் கைகளிலிருந்து எடுத்து, பலிபீடத்தின்மேல் சர்வாங்க தகனபலியோடு வைத்து, கர்த்தருடைய சந்நிதானத்தில் சுகந்த வாசனையாகத் தகிக்கக்கடவாய்; இது கர்த்தருக்குச் செலுத்தப்படும் தகனபலி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பு அவைகளை அவர்கள் கைகளிலிருந்து எடுத்து, பலிபீடத்தின்மேல் சர்வாங்க தகனபலியோடு வைத்து, கர்த்தருடைய சந்நிதானத்தில் சுகந்த வாசனையாகத் தகிக்கக்கடவாய்; இது கர்த்தருக்குச் செலுத்தப்படும் தகனபலி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ுடைய பிரதிஷ்டையின் ஆட்டுக்கடாவிலே மார்க்கண்டத்தை எடுத்து, அதைக் கர்த்தருடைய சந்நிதானத்தில் அசைவாட்டப்படும் காணிக்கையாக அசைவாட்டக்கடவாய்; அது உன் பங்கா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ரோனுடைய பிரதிஷ்டையின் ஆட்டுக்கடாவிலே மார்க்கண்டத்தை எடுத்து, அதைக் கர்த்தருடைய சந்நிதானத்தில் அசைவாட்டப்படும் காணிக்கையாக அசைவாட்டக்கடவாய்; அது உன் பங்கா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, ஆரோனுடைய பிரதிஷ்டைக்கும் அவன் குமாரருடைய பிரதிஷ்டைக்கும் நியமித்த ஆட்டுக்கடாவில் அசைவாட்டப்படுகிற மார்க்கண்டத்தையும் ஏறெடுத்துப் படைக்கப்படுகிற முன்னந்தொடையையும் பரிசுத்தப்படுத்துவாயாக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மேலும், ஆரோனுடைய பிரதிஷ்டைக்கும் அவன் குமாரருடைய பிரதிஷ்டைக்கும் நியமித்த ஆட்டுக்கடாவில் அசைவாட்டப்படுகிற மார்க்கண்டத்தையும் ஏறெடுத்துப் படைக்கப்படுகிற முன்னந்தொடையையும் பரிசுத்தப்படுத்துவாயாக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ு ஏறெடுத்துப் படைக்கிற படைப்பானதினால், இஸ்ரவேல் புத்திரர் பலியிடுகிறவைகளில் அவைகளே நித்திய கட்டளையாக ஆரோனையும் அவன் குமாரரையும் சேர்வதாக; இஸ்ரவேல் புத்திரர் கர்த்தருடைய சந்நிதானத்தில் ஏறெடுத்துப் படைக்கிற சமாதானபலிகளில் அவைகளே ஏறெடுத்துப் படைக்கும் படைப்பாயி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ின் பரிசுத்த வஸ்திரங்கள், அவனுக்குப்பின், அவனுடைய குமாரரைச் சேரும்; அவர்கள் அவைகளை உடுத்திக்கொண்டு, அபிஷேகம்பண்ணப்பட்டுப் பிரதிஷ்டையாக்கப்படுவ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ின் பரிசுத்த வஸ்திரங்கள், அவனுக்குப்பின், அவனுடைய குமாரரைச் சேரும்; அவர்கள் அவைகளை உடுத்திக்கொண்டு, அபிஷேகம்பண்ணப்பட்டுப் பிரதிஷ்டையாக்க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டைய குமாரரில் அவன் பட்டத்திற்கு வருகிற ஆசாரியன் பரிசுத்த ஸ்தலத்தில் ஆராதனை செய்வதற்கு ஆசரிப்புக் கூடாரத்தில் பிரவேசிக்கும்போது, அவைகளை ஏழுநாள்மட்டும் உடுத்திக்கொள்ளக்கடவ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ுடைய குமாரரில் அவன் பட்டத்திற்கு வருகிற ஆசாரியன் பரிசுத்த ஸ்தலத்தில் ஆராதனை செய்வதற்கு ஆசரிப்புக் கூடாரத்தில் பிரவேசிக்கும்போது, அவைகளை ஏழுநாள்மட்டும் உடுத்திக்கொள்ளக்கடவ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ிரதிஷ்டையின் ஆட்டுக்கடாவைக் கொண்டுவந்து, அதின் மாம்சத்தைப் பரிசுத்த இடத்தில் வேவிப்பாய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ஆட்டுக்கடாவின் மாம்சத்தையும், கூடையிலிருக்கிற அப்பத்தையும், ஆரோனும் அவன் குமாரரும் ஆசரிப்புக் கூடாரத்தின் வாசலிலே புசிக்கக்கடவ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ந்த ஆட்டுக்கடாவின் மாம்சத்தையும், கூடையிலிருக்கிற அப்பத்தையும், ஆரோனும் அவன் குமாரரும் ஆசரிப்புக் கூடாரத்தின் வாசலிலே புசிக்கக்கடவ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ைப் பிரதிஷ்டை பண்ணிப் பரிசுத்தப்படுத்தும்பொருட்டு, அவைகளால் பாவநிவிர்த்தி செய்யப்பட்டபடியால், அவைகளை அவர்கள் புசிக்கக்கடவர்கள்; அந்நியனோ அவைகளைப் புசிக்கலாகாது; அவைகள் பரிசுத்தமானவை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களைப் பிரதிஷ்டை பண்ணிப் பரிசுத்தப்படுத்தும்பொருட்டு, அவைகளால் பாவநிவிர்த்தி செய்யப்பட்டபடியால், அவைகளை அவர்கள் புசிக்கக்கடவர்கள்; அந்நியனோ அவைகளைப் புசிக்கலாகாது; அவைகள் பரிசுத்தமானவை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ரதிஷ்டையின் மாம்சத்திலும் அப்பத்திலும் ஏதாகிலும் விடியற்காலம் மட்டும் மீந்திருந்ததானால், அதை அக்கினியாலே சுட்டெரிப்பாயாக; அது புசிக்கப்படலாகாது, அது பரிசுத்தமான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பிரதிஷ்டையின் மாம்சத்திலும் அப்பத்திலும் ஏதாகிலும் விடியற்காலம் மட்டும் மீந்திருந்ததானால், அதை அக்கினியாலே சுட்டெரிப்பாயாக; அது புசிக்கப்படலாகாது, அது பரிசுத்தமான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ந்தப்பிரகாரம் நான் உனக்குக் கட்டளையிட்டபடி எல்லாவற்றையும் நீ ஆரோனுக்கும் அவன் குமாரருக்கும் செய்வாயாக; ஏழுநாளளவும் நீ அவர்களைப் பிரதிஷ்டைபண்ணி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இந்தப்பிரகாரம் நான் உனக்குக் கட்டளையிட்டபடி எல்லாவற்றையும் நீ ஆரோனுக்கும் அவன் குமாரருக்கும் செய்வாயாக; ஏழுநாளளவும் நீ அவர்களைப் பிரதிஷ்டைபண்ண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ாவநிவிர்த்திக்காக ஒவ்வொருநாளிலும் ஒவ்வொரு காளையைப் பாவநிவாரண பலியாகப் பலியிட்டு; பலிபீடத்துக்காகப் பிராயச்சித்தம் செய்த பின், அந்தப் பிலிபீடத்தைச் சுத்திசெய்ய வேண்டும்; அதைப் பரிசுத்தப்படுத்தும்படி அதை அபிஷேகம் பண்ணக்கடவாய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ாவநிவிர்த்திக்காக ஒவ்வொருநாளிலும் ஒவ்வொரு காளையைப் பாவநிவாரண பலியாகப் பலியிட்டு; பலிபீடத்துக்காகப் பிராயச்சித்தம் செய்த பின், அந்தப் பிலிபீடத்தைச் சுத்திசெய்ய வேண்டும்; அதைப் பரிசுத்தப்படுத்தும்படி அதை அபிஷேகம் பண்ணக்கட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ழுநாளளவும் பலிபீடத்திற்காகப் பிராயச்சித்தஞ்செய்து, அதைப் பரிசுத்தமாக்கக்கடவாய்; பலிபீடமானது மகா பரிசுத்தமாயிருக்கும்; பலிபீடத்தைத் தொடுகிறதெல்லாம் பரிசுத்தமாக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ஏழுநாளளவும் பலிபீடத்திற்காகப் பிராயச்சித்தஞ்செய்து, அதைப் பரிசுத்தமாக்கக்கடவாய்; பலிபீடமானது மகா பரிசுத்தமாயிருக்கும்; பலிபீடத்தைத் தொடுகிறதெல்லாம் பரிசுத்தமாக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லிபீடத்தின்மேல் நீ பலியிடவேண்டியது என்னவெனில்; இடைவிடாமல் ஒவ்வொருநாளிலும் ஒரு வயதான இரண்டு ஆட்டுக்குட்டிகளைப் பலியிட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பலிபீடத்தின்மேல் நீ பலியிடவேண்டியது என்னவெனில்; இடைவிடாமல் ஒவ்வொருநாளிலும் ஒரு வயதான இரண்டு ஆட்டுக்குட்டிகளைப் பலியிட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னக்கு ஆசாரிய ஊழியம் செய்யும்படி அவர்களைப் பரிசுத்தப்படுத்தும் பொருட்டு, நீ அவர்களுக்குச் செய்யவேண்டியதாவது: ஒரு காளையும் பழுதற்ற இரண்டு ஆட்டுக்கடாக்களையும் தெரிந்துகொள்வ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வர்கள் எனக்கு ஆசாரிய ஊழியம் செய்யும்படி அவர்களைப் பரிசுத்தப்படுத்தும் பொருட்டு, நீ அவர்களுக்குச் செய்யவேண்டியதாவது: ஒரு காளையும் பழுதற்ற இரண்டு ஆட்டுக்கடாக்களையும் தெரிந்துகொள்வ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ளிப்பில்லா அப்பத்தையும், எண்ணெயிலே பிசைந்த புளிப்பில்லா அதிரசங்களையும், எண்ணெய் பூசப்பட்ட புளிப்பில்லா அடைகளையும் கோதுமையின் மெல்லிய மாவினால் பண்ண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ுளிப்பில்லா அப்பத்தையும், எண்ணெயிலே பிசைந்த புளிப்பில்லா அதிரசங்களையும், எண்ணெய் பூசப்பட்ட புளிப்பில்லா அடைகளையும் கோதுமையின் மெல்லிய மாவினால் பண்ணி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ஒரு ஆட்டுக்குட்டியைக் காலையிலும், மற்ற ஆட்டுக்குட்டியை மாலையிலும் பலியிடுவாய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ை ஒரு கூடையிலே வைத்து, கூடையோடே அவைகளையும் காளையையும் இரண்டு ஆட்டுக்கடாக்களையும் கொண்டுவந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ரு மரக்காலிலே பத்திலொரு பங்கானதும், இடித்துப் பிழிந்த காற்படி எண்ணெயிலே பிசைந்ததுமாகிய மெல்லிய மாவையும், பானபலியாகக் கால்படி திராட்சரசத்தையும், ஒரு ஆட்டுக்குட்டியுடனே படைப்பாய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ஒரு மரக்காலிலே பத்திலொரு பங்கானதும், இடித்துப் பிழிந்த காற்படி எண்ணெயிலே பிசைந்ததுமாகிய மெல்லிய மாவையும், பானபலியாகக் கால்படி திராட்சரசத்தையும், ஒரு ஆட்டுக்குட்டியுடனே படைப்பாய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ரோனையும் அவன் குமாரரையும் ஆசரிப்புக் கூடாரத்தின் வாசல் முன்பாகச் சேரப்பண்ணி, அவர்களைத் தண்ணீரினால் கழுவி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ஸ்திரங்களை எடுத்து, ஆரோனுக்கு உள்சட்டையையும், ஏபோத்தின் கீழ் அங்கியையும், ஏபோத்தையும், மார்ப்பதக்கத்தையும் தரித்து, ஏபோத்தின் விசித்திரமான கச்சையையும் அவனுக்குக் கட்டி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த வஸ்திரங்களை எடுத்து, ஆரோனுக்கு உள்சட்டையையும், ஏபோத்தின் கீழ் அங்கியையும், ஏபோத்தையும், மார்ப்பதக்கத்தையும் தரித்து, ஏபோத்தின் விசித்திரமான கச்சையையும் அவனுக்குக் கட்டி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தலையிலே பாகையையும் வைத்து, பரிசுத்த கிரீடத்தைப் பாகையின்மேல் தரித்து,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ிஷேக தைலத்தையும் எடுத்து, அவன் தலையின்மேல் வார்த்து, அவனை அபிஷேகஞ்செய்வாயாக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பு அவன் குமாரரைச் சேரப்பண்ணி, ஆசாரிய ஊழியம் அவர்களுக்கு நித்திய கட்டளையாக இருக்கும்படி, அவர்களுக்கும் அங்கிகளை உடுத்துவாயாக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ுக்கும் அவன் குமாரருக்கும் இடைக்கச்சைகளைக் கட்டி, அவன் குமாரருக்குக் குல்லாக்களையும் தரித்து, இப்படியே ஆரோனையும் அவன் குமாரரையும் பிரதிஷ்டை பண்ணுவாயாக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ரோனுக்கும் அவன் குமாரருக்கும் இடைக்கச்சைகளைக் கட்டி, அவன் குமாரருக்குக் குல்லாக்களையும் தரித்து, இப்படியே ஆரோனையும் அவன் குமாரரையும் பிரதிஷ்டை பண்ணுவாயாக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ளையை ஆசரிப்புக் கூடாரத்துக்கு முன்பாகக் கொண்டுவருவாயாக; அப்பொழுது ஆரோனும் அவன் குமாரரும் தங்கள் கைகளைக் காளையினுடைய தலையின்மேல் வைக்கக்கடவ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ாளையை ஆசரிப்புக் கூடாரத்துக்கு முன்பாகக் கொண்டுவருவாயாக; அப்பொழுது ஆரோனும் அவன் குமாரரும் தங்கள் கைகளைக் காளையினுடைய தலையின்மேல் வைக்கக்கடவ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நீ அந்தக் காளையை ஆசரிப்புக் கூடாரத்து வாசலண்டையிலே கர்த்தருடைய சந்நிதானத்தில் அடித்து,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இரத்தத்தில் கொஞ்சம் எடுத்து, உன் விரலினால் பலிபீடத்தின் கொம்புகள்மேல் இட்டு, மற்ற இரத்தம் முழுவதையும் பலிபீடத்தின் அடியிலே ஊற்றி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ின் இரத்தத்தில் கொஞ்சம் எடுத்து, உன் விரலினால் பலிபீடத்தின் கொம்புகள்மேல் இட்டு, மற்ற இரத்தம் முழுவதையும் பலிபீடத்தின் அடியிலே ஊற்றி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டல்களை மூடிய கொழுப்பு யாவையும், கல்லீரலின் மேலுள்ள சவ்வையும், இரண்டு குண்டிக்காய்களையும், அவைகளின்மேலுள்ள கொழுப்பையும் எடுத்து, பலிபீடத்தின்மேல் தகித்துப்போட்டு,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ுடல்களை மூடிய கொழுப்பு யாவையும், கல்லீரலின் மேலுள்ள சவ்வையும், இரண்டு குண்டிக்காய்களையும், அவைகளின்மேலுள்ள கொழுப்பையும் எடுத்து, பலிபீடத்தின்மேல் தகித்துப்போட்டு,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ளையின் மாம்சத்தையும் அதின் தோலையும் அதின் சாணியையும் பாளயத்துக்குப் புறம்பே அக்கினியால் சுட்டெரிக்கக்கடவாய் ; இது பாவநிவாரணபலி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காளையின் மாம்சத்தையும் அதின் தோலையும் அதின் சாணியையும் பாளயத்துக்குப் புறம்பே அக்கினியால் சுட்டெரிக்கக்கடவாய் ; இது பாவநிவாரணபலி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ந்த ஆட்டுக்கடாக்களில் ஒன்றைக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அந்த ஆட்டுக்கடாக்களில் ஒன்றைக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க் கடாவை அடித்து, அதின் இரத்தத்தைப் பிடித்து, பலிபீடத்தின்மேல் சுற்றிலும் தெளி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ச் சந்துசந்தாகத் துண்டித்து, அதின் குடல்களையும் அதின் தொடைகளையும் கழுவி, அவைகளை அந்தத் துண்டங்களின்மேலும் அதின் தலையின்மேலும் வை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ட்டுக்கடாவைச் சந்துசந்தாகத் துண்டித்து, அதின் குடல்களையும் அதின் தொடைகளையும் கழுவி, அவைகளை அந்தத் துண்டங்களின்மேலும் அதின் தலையின்மேலும் வைத்து,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 ஆட்டுக்குட்டியை மாலையிலே பலியிட்டு, காலையிலே செலுத்தின போஜனபலிக்கும் பானபலிக்கும் ஒத்தபிரகாரம் அதைக் கர்த்தருக்குச் சுகந்த வாசனையான தகனபலியாகப் படைக்கக்கடவாய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மற்ற ஆட்டுக்குட்டியை மாலையிலே பலியிட்டு, காலையிலே செலுத்தின போஜனபலிக்கும் பானபலிக்கும் ஒத்தபிரகாரம் அதைக் கர்த்தருக்குச் சுகந்த வாசனையான தகனபலியாகப் படைக்கக்கடவாய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ட்டுக்கடா முழுவதையும் பலிபீடத்தின்மேல் தகித்துவிடுவாயாக; இது கர்த்தருக்குச் செலுத்தும் சர்வாங்க தகனபலி; இது சுகந்த வாசனையும் கர்த்தருக்குச் செலுத்தும் தகனபலியுமாய் இருக்கும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ன்பு மற்ற ஆட்டுக்கடாவையும் கொண்டுவந்து நிறுத்துவாயாக; அதினுடைய தலையின்மேல் ஆரோனும் அவன் குமாரரும் தங்கள் கைகளை வைக்கக்கடவ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னுடனே பேசும்படி நான் உங்களைச் சந்திக்கும் இடமாயிருக்கிற ஆசரிப்புக் கூடாரத்தினுடைய வாசலாகிய கர்த்தருடைய சந்நிதியிலே, உங்கள் தலைமுறைதோறும் செலுத்தப்படவேண்டிய நித்திய சர்வாங்க தகனபலி இதுவ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ன்னுடனே பேசும்படி நான் உங்களைச் சந்திக்கும் இடமாயிருக்கிற ஆசரிப்புக் கூடாரத்தினுடைய வாசலாகிய கர்த்தருடைய சந்நிதியிலே, உங்கள் தலைமுறைதோறும் செலுத்தப்படவேண்டிய நித்திய சர்வாங்க தகனபலி இதுவே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அந்தக் கடாவை அடித்து, அதின் இரத்தத்தில் கொஞ்சம் எடுத்து, ஆரோனின் வலதுகாது மடலிலும், அவன் குமாரரின் வலதுகாது மடலிலும், அவர்கள் வலதுகையின் பெருவிரலிலும், அவர்கள் வலதுகாலின் பெருவிரலிலும் இட்டு, மற்ற இரத்தத்தைப் பலிபீடத்தின்மேல் சுற்றிலும் தெளித்து,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லிபீடத்தின் மேலிருக்கும் இரத்தத்திலும் அபிஷேகதைலத்திலும் கொஞ்சம் எடுத்து, ஆரோனும் அவன் வஸ்திரங்களும் அவனுடைய குமாரரும் அவர்களுடைய வஸ்திரங்களும் பரிசுத்தமாக்கப்படும்படி, அவன்மேலும் அவன் வஸ்திரங்கள்மேலும் அவனுடைய குமாரர் மேலும் அவர்களுடைய வஸ்திரங்கள் மேலும் தெளிப்பாயாக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அங்கே இஸ்ரவேல் புத்திரரைச் சந்திப்பேன்; அந்த ஸ்தலம் என்னுடைய மகிமையினால் பரிசுத்தமாக்கப்படும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ரிப்புக் கூடாரத்தையும் பலிபீடத்தையும் நான் பரிசுத்தமாக்குவேன்; எனக்கு ஆசாரிய ஊழியம் செய்யும்படிக்கு, ஆரோனையும் அவன் குமாரரையும் பரிசுத்தப்படுத்தி,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ஆசரிப்புக் கூடாரத்தையும் பலிபீடத்தையும் நான் பரிசுத்தமாக்குவேன்; எனக்கு ஆசாரிய ஊழியம் செய்யும்படிக்கு, ஆரோனையும் அவன் குமாரரையும் பரிசுத்தப்படுத்தி,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இஸ்ரவேல் புத்திரரின் நடுவே நான் வாசம்பண்ணி, அவர்களுக்குத் தேவனாயிருப்பே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ங்கள் நடுவே நான் வாசம்பண்ணும்படி, தங்களை எகிப்து தேசத்திலிருந்து புறப்படப்பண்ணின நான் தங்கள் தேவனாகிய கர்த்தர் என்று அவர்கள் அறிவார்கள்; நானே அவர்கள் தேவனாகிய கர்த்தர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தங்கள் நடுவே நான் வாசம்பண்ணும்படி, தங்களை எகிப்து தேசத்திலிருந்து புறப்படப்பண்ணின நான் தங்கள் தேவனாகிய கர்த்தர் என்று அவர்கள் அறிவார்கள்; நானே அவர்கள் தேவனாகிய கர்த்த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7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ಇದಲ್ಲದೆ ಆ ಟಗರಿನ ಕೊಬ್ಬನ್ನೂ ಬಾಲವನ್ನೂ ಕರುಳುಗಳ ಮೇಲಿರುವ ಕೊಬ್ಬನ್ನೂ ಕಲಿಜದ ಮೇಲಿ ರುವ ಪರೆ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ತ್ರಜನಕಾಂಗಗಳನ್ನೂ ಅವು ಗಳ ಮೇಲಿರುವ ಕೊಬ್ಬನ್ನೂ ಬಲ ತೊಡೆಯನ್ನೂ ತೆಗೆದುಕೊಳ್ಳಬೇಕು. ಯಾಕಂದರೆ ಅದು ಪ್ರತಿಷ್ಠ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ಟಗ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ಕರ್ತನ ಮುಂದಿರುವ ಹುಳಿಯಿಲ್ಲದ ರೊಟ್ಟಿಯ ಪುಟ್ಟಿಯೊಳಗಿಂದ ಒಂದು ರೊಟ್ಟಿಯನ್ನೂ ಎಣ್ಣೆಯ ಒಂದು ಹೋಳಿಗೆಯನ್ನೂ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ೂರಿ ಯ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ನೀನು ತೆಗೆದುಕೊಂಡು ಅವುಗಳನ್ನೆಲ್ಲಾ ಆರೋನನ ಮತ್ತು ಅವನ ಕುಮಾರರ ಕೈಗಳಿಗೆ ಕೊಟ್ಟು ಅವರು ಕರ್ತನ ಮುಂದೆ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ೂಗು ಅರ್ಪಣೆಗಾಗಿ ತೂ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ೀನು ಅವುಗಳನ್ನು ಅವರ ಕೈಯಿಂದ ತೆಗೆದುಕೊಂಡು ಯಜ್ಞವೇದಿಯ ಮೇಲೆ ದಹನಬಲಿ ಯಾಗಿ ಕರ್ತನ ಮುಂದೆ ಸುವಾಸನೆಗೋಸ್ಕರ ದಹಿ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ು. ಅದು ಕರ್ತನಿಗೆ ಬೆಂಕಿಯಿಂದ ಮಾಡಿದ ಅರ್ಪಣ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ಆರೋನನು ಪ್ರತಿಷ್ಠೆಯ ಟಗರಿನ ಎದೆಯ ಭಾಗವನ್ನು ತೆಗೆದುಕೊಂಡು ಕರ್ತನ ಮುಂದೆ ತೂಗು ಅರ್ಪಣೆಗಾಗಿ ತೂಗ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ು ನಿನ್ನ ಪಾಲ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ೀನು ಟಗರಿನ ಎದೆಯ ಭಾಗದ ಆಡಿಸುವ ಅರ್ಪಣೆಯನ್ನು ಎತ್ತಿದ ಬಲದ ಮುಂದೊ ಡೆಯನ್ನು ಆರೋನನ ಮತ್ತು ಅವನ ಕುಮಾರ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ಷ್ಠೆಗಾಗಿ ಎತ್ತಿದ್ದನ್ನೂ ಪರಿಶುದ್ಧ 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ದು ಆರೋನನಿಗೂ ಅವನ ಕುಮಾರರಿಗೂ ಇಸ್ರಾಯೇಲ್‌ ಮಕ್ಕಳಿಗೆ ನಿತ್ಯ ಕಟ್ಟಳೆಯಾಗಿರತಕ್ಕದ್ದು. ಯಾಕಂದರೆ ಅದು ಎತ್ತ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ಣೆಯಾಗಿದೆ. ಇಸ್ರಾಯೇಲ್‌ ಮಕ್ಕಳಿಂದ ಎತ್ತುವ ಅರ್ಪಣೆಯೂ ಅವರ ಸಮಾ ಧಾನದ ಬಲಿಗಳ ಅರ್ಪಣೆಗಳಿಂದ ಅವರು ಕರ್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ತ್ತುವ ಅರ್ಪಣೆಯೂ ಆ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ಇದಲ್ಲದೆ ಆರೋನನಿಗೆ ಇದ್ದ ಪರಿಶುದ್ಧ ವಸ್ತ್ರಗಳು ಅವನ ತರುವಾಯ ಅವನ ಕುಮಾರರಿಗೆ ಆಗಬೇಕು. ಅವರು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ಟ್ಟುಕೊಂಡು ಅಭಿಷೇಕಿಸಲ್ಪಟ್ಟು ಪ್ರತಿಷ್ಠಿಸಲ್ಪ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ಅವನ ಬದಲಾಗಿ ಅವನ ಮಗನು ಯಾಜಕತ್ವವನ್ನು ನಡಿಸಿ ಪರಿಶುದ್ಧ ಸ್ಥಳದಲ್ಲಿ ಸೇವೆಮಾಡುವಂತೆ ಬರುವದಕ್ಕಿರುವವನು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ಳು ದಿನಗಳ ವರೆಗೆ ತೊಟ್ಟುಕೊಳ್ಳ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ಪ್ರತಿಷ್ಠೆಯ ಟಗರನ್ನು ತೆಗೆದುಕೊಂಡು ನೀನು ಅದರ ಮಾಂಸವನ್ನು ಪರಿಶುದ್ಧ ಸ್ಥಳದಲ್ಲಿ ಬೇಯ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ರೋನನೂ ಅವನ ಕುಮಾರರೂ ಟಗರಿನ ಮಾಂಸ ವನ್ನೂ ಪುಟ್ಟಿಯಲ್ಲಿರುವ ರೊಟ್ಟಿಯನ್ನೂ ಸಭೆಯ ಗುಡಾ ರದ ಬಾಗಲಿನ ಬಳಿಯ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ಊಟ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ಅವ ರನ್ನು ಪ್ರತಿಷ್ಠೆಮಾಡುವದಕ್ಕೋಸ್ಕರ ಮತ್ತು ಪರಿಶುದ್ಧ ಮಾಡುವದಕ್ಕೋಸ್ಕರ ಅವರಿಗಾಗಿ ಪ್ರಾಯಶ್ಚಿತ್ತ 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ವುಗಳನ್ನು ಅವರೇ ಊಟಮಾಡಬೇಕು. ಅನ್ಯರು ಅವುಗಳನ್ನು ಉಣ್ಣಬಾರದು, ಯಾಕಂದರೆ ಅವುಗಳು ಪರಿಶುದ್ಧವಾದವು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ಪ್ರತಿಷ್ಠೆಯ ಮಾಂಸದ ಲ್ಲಿಯೂ ರೊಟ್ಟಿಯಲ್ಲಿಯೂ ಮರುದಿನದ ವರೆಗೆ ಏನಾದರೂ ಮಿಕ್ಕಿದ್ದರೆ ಅದನ್ನು ಬೆಂಕಿಯಿಂದ ಸು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ು. ಅದು ಪರಿಶುದ್ಧವಾಗಿರುವದರಿಂದ ಅದನ್ನು ಊಟ ಮಾಡ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ಹೀಗೆ ಆರೋನನಿಗೂ ಅವನ ಕುಮಾರರಿಗೂ ನಾನು ನಿನಗೆ ಆಜ್ಞಾಪಿಸಿದ ಎಲ್ಲವುಗಳ ಪ್ರಕಾರ ನಡಿಸಿ ಏಳು ದಿವಸ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ಿಷ್ಠೆ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ಪಾಪದ ಯಜ್ಞವಾದ ಹೋರಿಯನ್ನು ಪ್ರತಿದಿನ ಪ್ರಾಯಶ್ಚಿತ್ತಕ್ಕಾಗಿ ತಂದು ಯಜ್ಞವೇದಿಗಾಗಿ ಪ್ರಾಯ ಶ್ಚಿತ್ತ ಮಾಡಿ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ದೋಷವನ್ನು ಪರಿ ಹರಿಸಿ ಅದನ್ನು ಪವಿತ್ರಮಾಡುವದಕ್ಕೆ ಅದನ್ನು ಅಭಿಷೇಕ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ಏಳು ದಿವಸ ಯಜ್ಞವೇದಿಗೋಸ್ಕರ ಪ್ರಾಯಶ್ಚಿತ್ತ ಮಾಡಿ ಅದನ್ನು ಪವಿತ್ರಮಾಡಬೇಕು. ಆಗ ಯಜ್ಞ ವೇದಿ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ತಿಪರಿಶುದ್ಧವಾಗಿರುವದು. ಯಜ್ಞವೇದಿ ಯನ್ನು ಮುಟ್ಟುವದೆಲ್ಲಾ ಪವಿತ್ರವಾಗಿ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ಇದಲ್ಲದೆ ಯಜ್ಞವೇದಿಯ ಮೇಲೆ ನೀನು ಅರ್ಪಿಸ ಬೇಕಾದದ್ದು ಇದೇ; ಒಂದು ವರುಷದ ಎರಡು ಕುರಿಮರಿಗಳನ್ನು ಪ್ರತಿದಿನ ಬಿಡ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್ಪ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ಅವರು ನನಗೆ ಯಾಜಕ ಸೇವೆಮಾಡು ವಂತೆ ಅವರನ್ನು ಶುದ್ಧಮಾಡುವ ಹಾಗೆ ನೀನು ಅವರಿಗೆ ಮಾಡಬೇಕಾದದ್ದೇನಂದರೆ--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ೋರಿಯನ್ನೂ ದೋಷವಿಲ್ಲದ ಎರಡು ಟಗರುಗಳ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ವಂತೆ ಅವರನ್ನು ಶುದ್ಧಮಾಡುವ ಹಾಗೆ ನೀನು ಅವರಿಗೆ ಮಾಡಬೇಕಾದದ್ದೇನಂದರೆ--ಒಂದು ಹೋರಿಯನ್ನೂ ದೋಷವಿಲ್ಲದ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ಟಗರುಗಳ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ಒಂದು ಕುರಿಮರಿಯನ್ನು ಬೆಳಿಗ್ಗೆ ಅರ್ಪಿಸಬೇಕು, ಮತ್ತೊಂದನ್ನು ಸಾಯಂಕಾಲ ಅರ್ಪ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ಇವುಗಳನ್ನು ಒಂದೇ ಪುಟ್ಟಿಯಲ್ಲಿ ಇಟ್ಟು ಕೊಂಡು ಹೋರಿ ಮತ್ತು ಎರಡು ಟಗರುಗಳ ಸಂಗಡ ತಕ್ಕೊಂಡು ಬ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ಹಿನ್ನಿನ ನಾಲ್ಕನೆಯ ಒಂದು ಪಾಲಿನಷ್ಟು ಹಿಂಡಿದ ಎಣ್ಣೆ ಹೊಯಿದ ನಯವಾದ ಹಿಟ್ಟಿನ ಹತ್ತನೆಯ ಪಾಲೂ ಹಿನ್ನಿನ ನಾಲ್ಕನ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ಾಲಿನಷ್ಟು ದ್ರಾಕ್ಷಾರಸದ ಪಾನ ದರ್ಪಣೆಯೂ ಒಂದು ಕುರಿಮರಿಯೊಂದಿಗೆ ಅರ್ಪಿಸ 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ಆರೋನನನ್ನೂ ಅವನ ಕುಮಾರರನ್ನೂ ಸಭೆಯ ಗುಡಾರದ ಬಾಗಲಿನ ಬಳಿಗೆ ತಂದು ನೀರಿನಲ್ಲಿ ಅವರನ್ನು ತೊಳ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ತರು ವಾಯ ಆ ವಸ್ತ್ರಗಳನ್ನು ತಕ್ಕೊಂಡು ಆರೋನನಿಗೆ ಅಂಗಿಯನ್ನೂ ಎಫೋದಿನ ನಿಲುವಂಗಿಯನ್ನೂ ಎಫೋ ದನ್ನೂ ಎದೆಪದಕ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ೊಡಿಸಿ ಎಫೋದಿನ ವಿಚಿತ್ರ ವಾದ ನಡುಕಟ್ಟನ್ನು ಅವನಿಗೆ ಕ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 ತಲೆಗೆ ಮುಂಡಾಸವನ್ನು ಇಟ್ಟು ಮುಂಡಾಸದ ಮೇಲೆ ಪರಿಶುದ್ಧ ಕಿರೀಟವನ್ನು ಇಟ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ಅಭಿಷೇಕಿಸುವ ಎಣ್ಣೆಯನ್ನು ತೆಗೆದು ಕೊಂಡು ಅವನ ತಲೆಯ ಮೇಲೆ ಹೊಯ್ದು ಅವನನ್ನು ಅಭಿಷೇಕ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ೀನು ಅವನ ಕುಮಾರರನ್ನು ಕರಕೊಂಡು ಬಂದು ಅವರಿಗೆ ಮೇಲಂಗಿಗಳನ್ನು ತೊಡ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ಆರೋನನಿಗೂ ಅವನ ಕುಮಾರರಿಗೂ ನಡುಕಟ್ಟುಗಳನ್ನು ಕಟ್ಟಿ ಅವರಿಗೆ ಕುಲಾಯಿಗಳನ್ನು ಇಡಬೇಕು. ಹೀಗೆ ಅವರಿಗೆ ಯಾಜಕ ಸೇವೆಯ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ಾಶ್ವತ ಕಟ್ಟಳೆಯಾಗಿರುವದು. ಆರೋನ ನನ್ನೂ ಅವನ ಕುಮಾರರನ್ನೂ ನೀನು ಪ್ರತಿಷ್ಠೆ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ಇದಲ್ಲದೆ ಆ ಹೋರಿಯನ್ನು ಸಭೆಯ ಗುಡಾರದ ಮುಂದೆ ತರಬೇಕು. ಆರೋನನೂ ಅವನ ಕುಮಾರರೂ ಹೋರಿಯ ತಲೆಯ ಮೇಲೆ ತಮ್ಮ ಕೈ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ತರುವಾಯ ನೀನು ಆ ಹೋರಿಯನ್ನು ಕರ್ತನ ಮುಂದೆ ಸಭೆಯ ಗುಡಾರದ ಬಾಗಲಲ್ಲಿ ವಧ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ೀನು ಹೋರಿಯ ರಕ್ತವನ್ನು ತೆಗೆದುಕೊಂಡು ನಿನ್ನ ಬೆರಳಿನಿಂದ ಯಜ್ಞವೇದಿಯ ಕೊಂಬುಗಳಿಗೆ ಹಚ್ಚಿ ರಕ್ತವನ್ನೆ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ಜ್ಞವೇದಿಯ ಅಡಿಯಲ್ಲಿ ಸುರಿ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ೀನು ಕರುಳುಗಳನ್ನೂ ಅವುಗಳ ಮೇಲೆ ಇರುವ ಎಲ್ಲಾ ಕೊಬ್ಬನ್ನೂ ಕಲಿಜದ ಮೇಲೆ ಬರುವ ಕೊಬ್ಬನ್ನೂ ಎ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ೂತ್ರಜನಕಾಂಗಗಳನ್ನೂ ಅವುಗಳ ಮೇಲೆ ಇರುವ ಕೊಬ್ಬನ್ನೂ ತೆಗೆದುಕೊಂಡು ಯಜ್ಞವೇದಿಯ ಮೇಲೆ ಸು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ಹೋರಿಯ ಮಾಂಸ ವನ್ನೂ ಅದರ ಚರ್ಮವನ್ನೂ ಸಗಣಿಯನ್ನೂ ಪಾಳೆಯದ ಹೊರಗೆ ಬೆಂಕಿಯಿಂದ ಸುಡಬೇಕು. ಅದು ಪಾಪ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ಿ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ಒಂದು ಟಗರನ್ನು ಸಹ ತೆಗೆದುಕೊಳ್ಳ ಬೇಕು. ಆರೋನನೂ ಅವನ ಕುಮಾರರೂ ಆ ಟಗರಿನ ತಲೆಯ ಮೇಲೆ ತಮ್ಮ ಕೈ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ತರು ವಾಯ ಆ ಟಗರನ್ನು ನೀನು ವಧಿಸಿ ಅದರ ರಕ್ತವನ್ನು ತೆಗೆದುಕೊಂಡು ಯಜ್ಞವೇದಿಯ ಮೇಲೆ ಸುತ್ತಲೂ ಚಿಮುಕ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ದಲ್ಲದೆ ಆ ಟಗರನ್ನು ತುಂಡು ತುಂಡಾಗಿ ಕಡಿದು ಅದರ ಕರುಳುಗಳನ್ನೂ ಕಾಲುಗಳನ್ನೂ ತೊಳೆದು ಅದರ ತುಂಡುಗಳನ್ನು ತಲ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ಗಡ 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ಇನ್ನೊಂದು ಕುರಿಮರಿಯನ್ನು ಸಾಯಂಕಾಲ ದಲ್ಲಿ ಅರ್ಪಿಸಬೇಕು. ಉದಯದ ಆಹಾರ ಕಾಣಿಕೆ ಯಂತೆಯೂ ಅದರ ಪಾನದರ್ಪಣೆಯಂತ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ದಕ್ಕೂ ಮಾಡಿ ಕರ್ತನಿಗೆ ಸುವಾಸನೆಯಾಗಿರುವಂತೆ ಬೆಂಕಿಯಿಂದ ಅರ್ಪ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 ಟಗರನ್ನು ಯಜ್ಞವೇದಿಯ ಮೇಲೆ ಸುಡಬೇಕು, ಅದು ಕರ್ತನಿಗೆ ದಹನಬಲಿಯಾಗಿದೆ. ಅದು ಕರ್ತನಿಗೆ ಸುವಾಸನೆಯ ದಹನಬಲಿಯ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ಇನ್ನೊಂದು ಟಗರನ್ನು ನೀನು ತಂದಾಗ ಆರೋ ನನೂ ಅವನ ಕುಮಾರರೂ ಟಗರಿನ ತಲೆಯ ಮೇಲೆ ತಮ್ಮ ಕೈಗಳನ್ನು ಇ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ಇದು ತಲತಲಾಂತರಗಳಲ್ಲಿಯೂ ನಿತ್ಯಕ್ಕೂ ಸಭೆಯ ಗುಡಾರದ ಮುಂದೆ ಕರ್ತನ ಸನ್ನಿಧಿಯಲ್ಲಿ ನಾನು ನಿಮ್ಮ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ುವದಕ್ಕೆ ಸಂಧಿಸುವಲ್ಲಿ ಇದೇ ನಿತ್ಯವಾದ ದಹನಬಲಿಯಾಗಿ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ತರುವಾಯ ನೀನು ಅದನ್ನು ವಧಿಸಿ ಅದರ ರಕ್ತವನ್ನು ಆರೋನನ ಮತ್ತು ಅವನ ಕುಮಾರರ ಬಲ ಕಿವಿಯ ತುದಿಗೂ ಬಲಗೈಯ ಹೆಬ್ಬೆರಳಿಗ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ಲಗಾಲಿನ ಹೆಬ್ಬೆರಳಿಗೂ ಹಚ್ಚಿ ಮಿಕ್ಕ ರಕ್ತವನ್ನು ಯಜ್ಞವೇದಿಯ ಸುತ್ತಲೂ ಚಿಮುಕ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ರೋನನೂ ಅವನ ವಸ್ತ್ರಗಳೂ ಅವನೊಂದಿಗೆ ಅವನ ಕುಮಾರರೂ ಅವರ ವಸ್ತ್ರಗಳೂ ಪರಿಶುದ್ಧ ವಾಗುವ ಹಾಗೆ ಯಜ್ಞವೇದಿಯ ಮೇಲ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ವನ್ನೂ ಅಭಿಷೇಕ ತೈಲವನ್ನೂ ತೆಗೆದುಕೊಂಡು ಆರೋನನ ಮೇಲೆಯೂ ಅವನ ವಸ್ತ್ರಗಳ ಮೇಲೆಯೂ ಅವನ ಕುಮಾರರ ಮೇಲೆಯೂ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ಸ್ತ್ರಗಳ ಮೇಲೆಯೂ ನೀನು ಚಿಮುಕ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ಅಲ್ಲಿ ನಾನು ಇಸ್ರಾಯೇಲ್‌ ಮಕ್ಕಳನ್ನು ಸಂಧಿಸುವೆನು. ಗುಡಾರವು ನನ್ನ ಮಹಿಮೆಯಿಂದ ಪವಿತ್ರ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ಸಭೆಯ ಗುಡಾರವನ್ನೂ ಯಜ್ಞವೇದಿಯನ್ನೂ ಪರಿಶುದ್ಧಮಾಡುವೆನು. ಆರೋನನನ್ನೂ ಅವನ ಕುಮಾರರನ್ನೂ ನನಗೆ ಯಾಜಕ ಸೇವೆಮಾಡ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ವಿತ್ರಮಾ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ಇಸ್ರಾಯೇಲ್‌ ಮಕ್ಕಳ ಮಧ್ಯ ದಲ್ಲಿ ನಾನು ವಾಸಮಾಡಿ ಅವರಿಗೆ ದೇವರಾಗಿರ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ಅವರ ಮಧ್ಯದಲ್ಲಿ ನಾನು ವಾಸವಾಗಿರುವದಕ್ಕಾಗಿ ಅವರನ್ನು ಐಗುಪ್ತದೇಶದೊಳಗಿಂದ ಹೊರಗೆ ಬರ ಮಾಡಿದ ಅವರ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ೇ ಎಂದು ಅವರಿಗೆ ತಿಳಿಯುವದು. ನಾನೇ ಅವರ ದೇವರಾದ ಕರ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ಮೋಚನಾಕಾಂಡ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2026-10-21T02:58:28Z</dcterms:created>
  <dcterms:modified xsi:type="dcterms:W3CDTF">2026-10-21T02:58:28Z</dcterms:modified>
  <dc:title>ವಿಮೋಚನಾಕಾಂಡ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