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ு எல்லாம் யாக்கோபுடைய மீறுதலினிமித்தமும், இஸ்ரவேல் வம்சத்தாருடைய பாவங்களினிமித்தமும் சம்பவிக்கும்; யாக்கோபின் மீறுதலுக்குக் காரணமென்ன? சமாரியா அல்லவோ? யூதாவின் மேடைகளுக்கு காரணமென்ன? எருசலேம் அல்லவ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ு எல்லாம் யாக்கோபுடைய மீறுதலினிமித்தமும், இஸ்ரவேல் வம்சத்தாருடைய பாவங்களினிமித்தமும் சம்பவிக்கும்; யாக்கோபின் மீறுதலுக்குக் காரணமென்ன? சமாரியா அல்லவோ? யூதாவின் மேடைகளுக்கு காரணமென்ன? எருசலேம் அல்லவ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நான் சமாரியாவை வெளியான மண்மேடும், திராட்சச்செடி நடுகிற நிலமுமாக்கி, அதின் கற்களைப் பள்ளத்தாக்கிலே புரண்டுவிழப்பண்ணி அதின் அஸ்திபாரங்களைத்திறந்து வை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நான் சமாரியாவை வெளியான மண்மேடும், திராட்சச்செடி நடுகிற நிலமுமாக்கி, அதின் கற்களைப் பள்ளத்தாக்கிலே புரண்டுவிழப்பண்ணி அதின் அஸ்திபாரங்களைத்திறந்து வை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சுபாவங்கள் எல்லாம் நொறுக்கப்படும்; அதின் பணையங்கள் எல்லாம் அக்கினியால் எரித்துப்போடப்படும்; அதின் விக்கிரகங்களை எல்லாம் பாழாக்குவேன்; வேசிப்பணையத்தினால் சேர்க்கப்பட்டது, திரும்ப வேசிப்பணையமாய்ப் 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சுபாவங்கள் எல்லாம் நொறுக்கப்படும்; அதின் பணையங்கள் எல்லாம் அக்கினியால் எரித்துப்போடப்படும்; அதின் விக்கிரகங்களை எல்லாம் பாழாக்குவேன்; வேசிப்பணையத்தினால் சேர்க்கப்பட்டது, திரும்ப வேசிப்பணையமாய்ப் போ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சுபாவங்கள் எல்லாம் நொறுக்கப்படும்; அதின் பணையங்கள் எல்லாம் அக்கினியால் எரித்துப்போடப்படும்; அதின் விக்கிரகங்களை எல்லாம் பாழாக்குவேன்; வேசிப்பணையத்தினால் சேர்க்கப்பட்டது, திரும்ப வேசிப்பணையமாய்ப் போ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நான் புலம்பி அலறுவேன்; பறிகொடுத்தவனாகவும் அம்மணமாகவும் நடப்பேன்; நான் ஓரிகளைப்போல ஊளையிட்டு, ஆந்தைகளைப்போல அலற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நான் புலம்பி அலறுவேன்; பறிகொடுத்தவனாகவும் அம்மணமாகவும் நடப்பேன்; நான் ஓரிகளைப்போல ஊளையிட்டு, ஆந்தைகளைப்போல அலற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ாயம் ஆறாதது; அது யூதாமட்டும் வந்தது; என் ஜனத்தின் வாசலாகிய எருசலேம்மட்டும் வந்தெட்டின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ாயம் ஆறாதது; அது யூதாமட்டும் வந்தது; என் ஜனத்தின் வாசலாகிய எருசலேம்மட்டும் வந்தெட்டின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க் காத்பட்டணத்திலே அறிவியாதேயுங்கள். அழவே வேண்டாம்; பெத்அப்ராவிலே புழுதியில் புரள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ீரில் குடியிருக்கிறவளே, வெட்கத்துடன் அம்மணமாய் அப்பாலே போ; சாயனானில் குடியிருக்கிறவன் வெளியே வருவதில்லை; பெத்ஏசேலின் புலம்பல் உங்களுக்கு அடைக்கலமாயிர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ீரில் குடியிருக்கிறவளே, வெட்கத்துடன் அம்மணமாய் அப்பாலே போ; சாயனானில் குடியிருக்கிறவன் வெளியே வருவதில்லை; பெத்ஏசேலின் புலம்பல் உங்களுக்கு அடைக்கலமாயிர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ீரில் குடியிருக்கிறவளே, வெட்கத்துடன் அம்மணமாய் அப்பாலே போ; சாயனானில் குடியிருக்கிறவன் வெளியே வருவதில்லை; பெத்ஏசேலின் புலம்பல் உங்களுக்கு அடைக்கலமாயிர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ரோத்தில் குடியிருக்கிறவள் நன்மை வருமென்று எதிர்பார்த்திருந்தாள்; ஆனாலும் தீமை கர்த்தரிடத்திலிருந்து எருசலேமின் வாசல்வரைக்கும் வ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ரோத்தில் குடியிருக்கிறவள் நன்மை வருமென்று எதிர்பார்த்திருந்தாள்; ஆனாலும் தீமை கர்த்தரிடத்திலிருந்து எருசலேமின் வாசல்வரைக்கும் வ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கீசில் குடியிருக்கிறவளே வேகமான குதிரைகளை இரதத்திலே பூட்டு; நீயே சீயோன் குமாரத்தியின் பாவத்துக்குக் காரணி; உன்னிடத்தில் இஸ்ரவேலின் பாதகங்கள் காண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கீசில் குடியிருக்கிறவளே வேகமான குதிரைகளை இரதத்திலே பூட்டு; நீயே சீயோன் குமாரத்தியின் பாவத்துக்குக் காரணி; உன்னிடத்தில் இஸ்ரவேலின் பாதகங்கள் காண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ோர்ஷேக்காத்தினிடத்தில் உனக்கு இருக்கிறதைக் கொடுத்துவிடுவாய்; அக்சீபின் வீடுகள் இஸ்ரவேலின் ராஜாக்களுக்கு அபத்தமாய்ப்போ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ேஷாவில் குடியிருக்கிறவளே, உனக்கு இன்னும் ஒரு சுதந்தரவாளியை வரப்பண்ணுவேன்; அவன் இஸ்ரவேலின் மகிமையாகிய அதுல்லாம்மட்டும் வரு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ேஷாவில் குடியிருக்கிறவளே, உனக்கு இன்னும் ஒரு சுதந்தரவாளியை வரப்பண்ணுவேன்; அவன் இஸ்ரவேலின் மகிமையாகிய அதுல்லாம்மட்டும் வர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க்கு அருமையான உன் பிள்ளைகளினிமித்தம் நீ உன் தலையைச் சிரைத்து மொட்டையிட்டுக்கொள்; கழுகைப்போல முழுமொட்டையாயிரு, அவர்கள் உன்னைவிட்டுச் சிறைப்பட்டுப்போ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க்கு அருமையான உன் பிள்ளைகளினிமித்தம் நீ உன் தலையைச் சிரைத்து மொட்டையிட்டுக்கொள்; கழுகைப்போல முழுமொட்டையாயிரு, அவர்கள் உன்னைவிட்டுச் சிறைப்பட்டுப்போ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தாம், ஆகாஸ், எசேக்கியா என்னும் யூதா ராஜாக்களுடைய நாட்களில், மொரேசா ஊரானாகிய மீகாவுக்கு உண்டானதும், அவன் சமாரியாவுக்கும் எருசலேமுக்கும் விரோதமாய்த் தரிசித்ததுமான கர்த்தருடைய வார்த்த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தாம், ஆகாஸ், எசேக்கியா என்னும் யூதா ராஜாக்களுடைய நாட்களில், மொரேசா ஊரானாகிய மீகாவுக்கு உண்டானதும், அவன் சமாரியாவுக்கும் எருசலேமுக்கும் விரோதமாய்த் தரிசித்ததுமான கர்த்தருடைய வார்த்த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ே, கேளுங்கள், பூமியே, அதிலுள்ளவைகளே, செவிகொடுங்கள்; கர்த்தராகிய ஆண்டவர் தம்முடைய பரிசுத்த ஆலயத்திலிருக்கிற ஆண்டவரே, உங்களுக்கு விரோதமாகச் சாட்சியாயிரு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ே, கேளுங்கள், பூமியே, அதிலுள்ளவைகளே, செவிகொடுங்கள்; கர்த்தராகிய ஆண்டவர் தம்முடைய பரிசுத்த ஆலயத்திலிருக்கிற ஆண்டவரே, உங்களுக்கு விரோதமாகச் சாட்சியாயிரு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கர்த்தர் தமது ஸ்தானத்திலிருந்து புறப்பட்டு வருகிறார்; அவர் இறங்கி பூமியின் உயர்ந்த இடங்களை மிதி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கர்த்தர் தமது ஸ்தானத்திலிருந்து புறப்பட்டு வருகிறார்; அவர் இறங்கி பூமியின் உயர்ந்த இடங்களை மிதி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ழுகு அக்கினிக்கு முன்பாக உருகுகிறதுபோலவும், மலைகளிலிருந்து பாயுந் தண்ணீர் தரையைப் பிளக்கிறதுபோலவும், பர்வதங்கள் அவர் கீழே உருகி, பள்ளத்தாக்குகள் பிளந்துபோ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ழுகு அக்கினிக்கு முன்பாக உருகுகிறதுபோலவும், மலைகளிலிருந்து பாயுந் தண்ணீர் தரையைப் பிளக்கிறதுபோலவும், பர்வதங்கள் அவர் கீழே உருகி, பள்ளத்தாக்குகள் பிளந்துபோ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 બધાનું કારણ છે કે યાકૂબના અપરાધો અને ઇસ્રાએલના કુળના અપરાધો યાકૂબનો અપરાધ છે સમરૂન! યહૂદિય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ચ્ચસ્થાન છે યરૂશાલેમ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સમરૂન નગર પથ્થરોના ઢગલા જેવું અને ખેડેલા ખેતર જેવું ખુલ્લું થશે જ્યાં દ્રાક્ષાવેલાની રોપ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. તેના પથ્થરોને હું ખીણોમાં ગબડાવી દઇશ અને તેના પાયા ને ઉઘાડા કર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ની મૂર્તિઓના ટુકડે ટુકડા થઇ જશે, મૂર્તિપૂજા દ્વારા મેળવેલી તેની બધી કમાણી આગમાં ભસ્મ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ા બધાં જૂઠા દેવોની પ્રતિમાઓના હું ચૂરેચૂરા કરી નાખીશ; કારણ તેણીએ એ બધું મારા પ્રત્ય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િશ્વાસની કમાણી રૂપે મેળવ્યું છેઅને તે અવિશ્વાસુપણાની કમાણી તરીકે જ પાછું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ટલે મીખાહ બોલ્યો, એને લીધે હું પોક મૂકીને વિલાપ કરીશ. ઉઘાડા પગે નિર્વસ્ર થઇને ફરીશ, શિયાળ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રડીશ, અને શાહમૃગની જેમ કળ કળ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 કે તેનો પ્રહાર, આ ઘાને રૂઝવી શક્યો નથી જે હવે યહૂદિયા સુધી આવ્યો છે, મારા લોકો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માં રહે છે, તેમના દરવાજા સુધી આવી પહોંચ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ગાથમાં તે કહેશો નહિ, વિલાપ કરશો નહિ; બેથલે-આફ્રાહ, તું ધૂળમાં આળોટ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શાફીરના રહેવાસીઓ, નિર્વસ્ર થઇને, ને નામોશી વહોરીને દેશવટાને રસ્તે પડો. સાઅનાનના રહેવાસ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ઘરની બહાર નીકળવાની હિંમત કરી શકતા નથી. બેથ-એસેલ વિલાપ કરે છે; તે તમારી પાસેથી પોતાનો આધ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ળ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ારોથના લોકો કંઇ સારાની રાહ જોવામાં નબળા બની ગયા, કારણકે, યહોવા તરફથી આફત યરૂશાલેમના દરવાજા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 પહોંચ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લાખીશના લોકો, રથને ઘોડા જોડો; સિયોનની પુત્રી માટે તે પાપની શરુઆત હતી; અને તમારામાં ઇસ્રાએ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રાધ મળ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તેથી મોરેશેથ-ગાથને વિદાય આપવી પડશે. આખ્ઝીબનાઁ કુળો, ઇસ્રાએલના રાજાઓ માટે છેતરામણા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ે મારેશાહના રહેવાસીઓ, હું તમારા માટે એક વિજેતા લાવીશ, ઇસ્રાએલનું ગૌરવ અદુલ્લામની ગુફામાં આશ્ર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ારાઁ પ્રિય સંતાનોને લીધે તારા માથાના વાળ કપાવ, ને તારું પોતાનું માથું મુંડાવ; અને ગીધના જ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ડા થઇ જાઓ, કારણ, તેઓને તમારાથી દૂર લઇ જવામાં આવ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િયા રાજાઓ યોથામ, આહાઝ અને હિઝિક્યાના શાસન દરમ્યાન સમરૂન અને યરૂશાલેમને વિષે મોરાશ્તી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ને યહોવા તરફથી સંદેશો મળ્યો ત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વિશ્વની સર્વ પ્રજાઓ, ધ્યાન આપો અને સાંભળો. દેવ યહોવા પોતાના પવિત્રમંદિરમાંથી, તમારી વિર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ક્ષી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ુઓ, યહોવા આવે છે! તે પોતાનું સ્વર્ગનું રાજ્યાસન છોડીને પૃથ્વી પર આવે છે અને પર્વતોના શિખરો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મના પગ તળે, પર્વતો અગ્નિ આગળ મીણની જેમ ઓગળે છે અને ઢોળાવ વાળી જગ્યા ઉપરથી વહી જતાં પાણીના ધોધ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ખીણો ફાટ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2026-10-20T04:38:02Z</dcterms:created>
  <dcterms:modified xsi:type="dcterms:W3CDTF">2026-10-20T04:38:02Z</dcterms:modified>
  <dc:title>મીખાહ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