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Unto you lift I up mine eyes, O you that dwell in the heaven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hold, as the eyes of servants look unto the hand of their masters, and as the eyes of a maiden unto the hand of her mistress; so our eyes wait upon the LORD our God, until that he have mercy upon u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hold, as the eyes of servants look unto the hand of their masters, and as the eyes of a maiden unto the hand of her mistress; so our eyes wait upon the LORD our God, until that he have mercy upon u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hold, as the eyes of servants look unto the hand of their masters, and as the eyes of a maiden unto the hand of her mistress; so our eyes wait upon the LORD our God, until that he have mercy upon u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ave mercy upon us, O LORD, have mercy upon us: for we are exceedingly filled with contemp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ur soul is exceedingly filled with the scorning of those that are at ease, and with the contempt of the prou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ur soul is exceedingly filled with the scorning of those that are at ease, and with the contempt of the prou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லோகத்தில் வாசமாயிருக்கிறவரே, உம்மிடத்திற்கு என் கண்களை ஏறெட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வேலைக்காரரின் கண்கள் தங்கள் எஜமான்களின் கையை நோக்கியிருக்குமாப்போலவும், வேலைக்கார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கள் தன் எஜமாட்டியின் கையை நோக்கியிருக்குமாப்போலவும், எங்கள் தேவனாகிய கர்த்தர் எ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க்கஞ்செய்யும்வரைக்கும் எங்கள் கண்கள் அவரை நோக்கி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ுக்கு இரங்கும் கர்த்தாவே, எங்களுக்கு இரங்கும்; நிந்தனையினால் மிகவும் நிறை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கஜீவிகளுடைய நிந்தனையினாலும் அகங்காரிகளுடைய இகழ்ச்சியினாலும், எங்கள் ஆத்துமா மி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2026-09-17T05:44:32Z</dcterms:created>
  <dcterms:modified xsi:type="dcterms:W3CDTF">2026-09-17T05:44:32Z</dcterms:modified>
  <dc:title>சங்கீதம் : 123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