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 lift I up mine eyes, O you that dwell in the heave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ave mercy upon us, O LORD, have mercy upon us: for we are exceedingly filled with contemp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soul is exceedingly filled with the scorning of those that are at ease, and with the contempt of the prou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soul is exceedingly filled with the scorning of those that are at ease, and with the contempt of the prou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கள் தன் எஜமாட்டியின் கையை நோக்கியிருக்குமாப்போலவும், எங்கள் தேவனாகிய கர்த்தர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ஞ்செய்யும்வரைக்கும் எங்கள் கண்கள் அவரை நோக்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2026-11-02T20:56:42Z</dcterms:created>
  <dcterms:modified xsi:type="dcterms:W3CDTF">2026-11-02T20:56:42Z</dcterms:modified>
  <dc:title>சங்கீதம்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