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n answered Zophar the Naamathite, and said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refore do my thoughts cause me to answer, and for this I make hast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 have heard the check of my reproach, and the spirit of my understanding causes me to answer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 have heard the check of my reproach, and the spirit of my understanding causes me to answer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Know you not this of old, since man was placed upon earth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Know you not this of old, since man was placed upon earth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at the triumphing of the wicked is short, and the joy of the hypocrite but for a moment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ough his excellency mount up to the heavens, and his head reach unto the clouds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Yet he shall perish for ever like his own dung: they which have seen him shall say, Where is he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e shall fly away as a dream, and shall not be found: yea, he shall be chased away as a vision of the night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e shall fly away as a dream, and shall not be found: yea, he shall be chased away as a vision of the night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 eye also which saw him shall see him no more; neither shall his place any more behold him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His children shall seek to please the poor, and his hands shall restore their good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His children shall seek to please the poor, and his hands shall restore their good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His bones are full of the sin of his youth, which shall lie down with him in the dust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His bones are full of the sin of his youth, which shall lie down with him in the dust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ough wickedness be sweet in his mouth, though he hide it under his tongue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ough he spare it, and forsake it not; but keep it still within his mouth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Yet his food in his bowels is turned, it is the gall of asps within him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He has swallowed down riches, and he shall vomit them up again: God shall cast them out of his belly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He shall suck the poison of asps: the viper's tongue shall slay him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He shall not see the rivers, the floods, the brooks of honey and butter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at which he laboured for shall he restore, and shall not swallow it down: according to his substance shall the restitution be, and he shall not rejoice therein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at which he laboured for shall he restore, and shall not swallow it down: according to his substance shall the restitution be, and he shall not rejoice therein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ecause he has oppressed and has forsaken the poor; because he has violently taken away an house which he built not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Surely he shall not feel quietness in his belly, he shall not save of that which he desired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Surely he shall not feel quietness in his belly, he shall not save of that which he desired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ere shall none of his food be left; therefore shall no man look for his goods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In the fullness of his sufficiency he shall be in straits: every hand of the wicked shall come upon him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In the fullness of his sufficiency he shall be in straits: every hand of the wicked shall come upon him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When he is about to fill his belly, God shall cast the fury of his wrath upon him, and shall rain it upon him while he is eating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When he is about to fill his belly, God shall cast the fury of his wrath upon him, and shall rain it upon him while he is eating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He shall flee from the iron weapon, and the bow of steel shall strike him through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It is drawn, and comes out of the body; yea, the glittering sword comes out of his gall: terrors are upon him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It is drawn, and comes out of the body; yea, the glittering sword comes out of his gall: terrors are upon him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ll darkness shall be hid in his secret places: a fire not blown shall consume him; it shall go ill with him that is left in his tabernacle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ll darkness shall be hid in his secret places: a fire not blown shall consume him; it shall go ill with him that is left in his tabernacle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The heaven shall reveal his iniquity; and the earth shall rise up against him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e increase of his house shall depart, and his goods shall flow away in the day of his wrath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This is the portion of a wicked man from God, and the heritage appointed unto him by God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This is the portion of a wicked man from God, and the heritage appointed unto him by Go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206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நாகமாத்தியனான சோப்பார் பிரதியுத்தரமாக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ற்காக மறு உத்தரவுகொடுக்க சிந்தனைகள் என்னை ஏவுகிறபடியால் நான் தீவிரித்துச் சொல்ல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ிந்தித்தேன் என்று நான் கடிந்துகொள்ளப்பட்டதைக் கேட்டேன்; ஆனாலும் உணர்வினால் என் ஆவி பிரதியுத்த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 என்னை ஏவ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ுன்மார்க்கனின் கெம்பீரம் குறுகினது என்பதையும் மாயக்காரனின் சந்தோஷம் ஒரு நிமிஷம்மாத்தி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ற்கும் என்பத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மனுஷனைப் பூமியில் வைத்த ஆதிகாலமுதல் இப்படியிருக்கிறது என்பதையும் நீர் அறியீர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ுடைய மேன்மை வானபரியந்தம் உயர்ந்தாலும் அவனுடைய தலை மேகங்கள்மட்டும் எட்டினா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தன் மலத்தைப்போல என்றைக்கும் அழிந்துபோவான்; அவனைக் கண்டவர்கள், அவன் எங்கே? என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ஒரு சொப்பனத்தைப்போல் பறந்துபோய்க் காணப்படாதவனாவான்; இரவில் தோன்றும் தரிசனத்தைப்போ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றக்கடிக்கப்படு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ைப் பார்த்த கண் இனி அவனைப் பார்ப்பதில்லை, அவன் இருந்த ஸ்தலம் இனி அவனைக் காண்ப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பிள்ளைகள் எளிமையானவர்களின் சகாயத்தைத் தேடுவார்கள்; அவன் பறித்ததை அவன் கைகள் திரும்ப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ுக்கவேண்டியதா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எலும்புகள் அவனுடைய வாலவயதின் பாவங்களினால் நிறைந்திருந்து, அவனோடேகூட மண்ண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டுத்துக்கொள்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ொல்லாப்பு அவன் வாயிலே இனிமையாயிருப்பதால் அவன் அதைத் தன் நாவின்கீழ் அடக்க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ை விடாமல் பதனம்பண்ணி, தன் வாய்க்குள்ளே வைத்துக்கொண்டிருந்தா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போஜனம் அவன் குடல்களில் மாறி, அவனுக்குள் விரியன்பாம்புகளின் பிச்சாய்ப்போ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விழுங்கின ஆஸ்தியைக் கக்குவான்; தேவன் அதை அவன் வயிற்றிலிருந்து வெளியே தள்ளிவிட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விரியன்பாம்புகளின் விஷத்தை உறிஞ்சுவான்; விரியனின் நாக்கு அவனைக் கொல்ல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னும் நெய்யும் ஓடும் வாய்க்கால்களையும் ஆறுகளையும் அவன் காண்ப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ன் பிரயாசப்பட்டுத் தேடினதை அவன் விழுங்காமல் திரும்பக்கொடுப்பான்; அவன் திரும்பக்கொடுக்கிற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் ஆஸ்திக்குச் சரியாயிருக்கும், அவன் களிகூராதிருப்ப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ஒடுக்கி ஏழைகளைக் கைவிட்டு, தான் கட்டாத வீட்டைப்பறித்தபடியினா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ன் வயிறு திருப்தியற்றிருந்தபடியினாலும், அவன் இச்சித்த காரியங்களில் அவனுக்கு ஒ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ப்ப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போஜனத்தில் ஒன்றும் மீதியாவதில்லை; ஆகையால் அவன் ஆஸ்தி நிலைநிற்ப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வேண்டுமென்கிற பரிபூரணம் அவனுக்கு வந்தபின், அவனுக்கு வியாகுலம் உண்டாகும்; சிறுமைப்படு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வ்வொருவனுடைய கையும் அவன்மேல் வ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ன் வயிற்றை நிரப்பத்தக்கது இன்னும் அவனுக்கு இருந்தாலும், அவர் அவன்மேல் தமது கோபத்தின் உக்கிர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ரவிட்டு அவன் போஜனம்பண்ணுகையில், அதை அவன்மேல் சொரியப்பண்ண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ருப்பு ஆயுதத்துக்கு அவன் தப்பியோடினாலும் உருக்குவில் அவனை உருவ எய்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ருவின பட்டயம் அவன் சரீரத்தையும், மின்னுகிற அம்பு அவன் பிச்சையும் உருவிப்போகும்; பயங்கர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்மேல் வ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ஒளிக்கும் இடங்களில் காரிருள் அடங்கியிருக்கும்; அவியாத அக்கினி அவனைப் பட்சிக்கும்; அ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ூடாரத்தில் மீதியாயிருக்கிறவன் தீங்கு அநுபவிப்ப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ானங்கள் அவன் அக்கிரமத்தை வெளிப்படுத்தி, பூமி அவனுக்கு விரோதமாக எழும்ப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் வீட்டின் சம்பத்துப் போய்விடும்; அவருடைய கோபத்தின் நாளிலே அவைகள் கரைந்துபோ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துவே தேவனால் துன்மார்க்கனுக்குக் கிடைக்கும் பங்கும் அவன் செய்கைக்கு தேவனால் அவனுக்குவ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ுதந்தரமுமாம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2026-09-17T00:19:15Z</dcterms:created>
  <dcterms:modified xsi:type="dcterms:W3CDTF">2026-09-17T00:19:15Z</dcterms:modified>
  <dc:title>யோபு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