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beginning of the reign of Jehoiakim the son of Josiah king of Judah came this word unto Jeremiah from the LORD,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beginning of the reign of Jehoiakim the son of Josiah king of Judah came this word unto Jeremiah from the LORD, saying,]]></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to me; Make you bonds and yokes, and put them upon your neck,]]></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to me; Make you bonds and yokes, and put them upon your neck,]]></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end them to the king of Edom, and to the king of Moab, and to the king of the Ammonites, and to the king of Tyrus, and to the king of Zidon, by the hand of the messengers which come to Jerusalem unto Zedekiah king of Juda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end them to the king of Edom, and to the king of Moab, and to the king of the Ammonites, and to the king of Tyrus, and to the king of Zidon, by the hand of the messengers which come to Jerusalem unto Zedekiah king of Juda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end them to the king of Edom, and to the king of Moab, and to the king of the Ammonites, and to the king of Tyrus, and to the king of Zidon, by the hand of the messengers which come to Jerusalem unto Zedekiah king of Juda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command them to say unto their masters, Thus says the LORD of hosts, the God of Israel; Thus shall all of you say unto your master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command them to say unto their masters, Thus says the LORD of hosts, the God of Israel; Thus shall all of you say unto your maste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have made the earth, the man and the beast that are upon the ground, by my great power and by my outstretched arm, and have given it unto whom it seemed meet unto 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have made the earth, the man and the beast that are upon the ground, by my great power and by my outstretched arm, and have given it unto whom it seemed meet unto 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now have I given all these lands into the hand of Nebuchadnezzar the king of Babylon, my servant; and the beasts of the field have I given him also to serve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now have I given all these lands into the hand of Nebuchadnezzar the king of Babylon, my servant; and the beasts of the field have I given him also to serve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l nations shall serve him, and his son, and his son's son, until the very time of his land come: and then many nations and great kings shall make use of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l nations shall serve him, and his son, and his son's son, until the very time of his land come: and then many nations and great kings shall make use of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shall come to pass, that the nation and kingdom which will not serve the same Nebuchadnezzar the king of Babylon, and that will not put their neck under the yoke of the king of Babylon, that nation will I punish, says the LORD, with the sword, and with the famine, and with the pestilence, until I have consumed them by his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shall come to pass, that the nation and kingdom which will not serve the same Nebuchadnezzar the king of Babylon, and that will not put their neck under the yoke of the king of Babylon, that nation will I punish, says the LORD, with the sword, and with the famine, and with the pestilence, until I have consumed them by his h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shall come to pass, that the nation and kingdom which will not serve the same Nebuchadnezzar the king of Babylon, and that will not put their neck under the yoke of the king of Babylon, that nation will I punish, says the LORD, with the sword, and with the famine, and with the pestilence, until I have consumed them by his ha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shall come to pass, that the nation and kingdom which will not serve the same Nebuchadnezzar the king of Babylon, and that will not put their neck under the yoke of the king of Babylon, that nation will I punish, says the LORD, with the sword, and with the famine, and with the pestilence, until I have consumed them by his ha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fore hearken not all of you to your prophets, nor to your diviners, nor to your dreamers, nor to your enchanters, nor to your sorcerers, which speak unto you, saying, All of you shall not serve the king of Babyl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fore hearken not all of you to your prophets, nor to your diviners, nor to your dreamers, nor to your enchanters, nor to your sorcerers, which speak unto you, saying, All of you shall not serve the king of Babyl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fore hearken not all of you to your prophets, nor to your diviners, nor to your dreamers, nor to your enchanters, nor to your sorcerers, which speak unto you, saying, All of you shall not serve the king of Babyl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y prophesy a lie unto you, to remove you far from your land; and that I should drive you out, and all of you should peris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y prophesy a lie unto you, to remove you far from your land; and that I should drive you out, and all of you should peris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nations that bring their neck under the yoke of the king of Babylon, and serve him, those will I let remain still in their own land, says the LORD; and they shall till it, and dwell therei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nations that bring their neck under the yoke of the king of Babylon, and serve him, those will I let remain still in their own land, says the LORD; and they shall till it, and dwell therei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nations that bring their neck under the yoke of the king of Babylon, and serve him, those will I let remain still in their own land, says the LORD; and they shall till it, and dwell therei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spoke also to Zedekiah king of Judah according to all these words, saying, Bring your necks under the yoke of the king of Babylon, and serve him and his people, and liv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spoke also to Zedekiah king of Judah according to all these words, saying, Bring your necks under the yoke of the king of Babylon, and serve him and his people, and liv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spoke also to Zedekiah king of Judah according to all these words, saying, Bring your necks under the yoke of the king of Babylon, and serve him and his people, and liv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y will all of you die, you and your people, by the sword, by the famine, and by the pestilence, as the LORD has spoken against the nation that will not serve the king of Babyl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y will all of you die, you and your people, by the sword, by the famine, and by the pestilence, as the LORD has spoken against the nation that will not serve the king of Babyl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hearken not unto the words of the prophets that speak unto you, saying, All of you shall not serve the king of Babylon: for they prophesy a lie unto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refore hearken not unto the words of the prophets that speak unto you, saying, All of you shall not serve the king of Babylon: for they prophesy a lie unto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 have not sent them, says the LORD, yet they prophesy a lie in my name; that I might drive you out, and that all of you might perish, all of you, and the prophets that prophesy unto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 have not sent them, says the LORD, yet they prophesy a lie in my name; that I might drive you out, and that all of you might perish, all of you, and the prophets that prophesy unto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 have not sent them, says the LORD, yet they prophesy a lie in my name; that I might drive you out, and that all of you might perish, all of you, and the prophets that prophesy unto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so I spoke to the priests and to all this people, saying, Thus says the LORD; Hearken not to the words of your prophets that prophesy unto you, saying, Behold, the vessels of the LORD's house shall now shortly be brought again from Babylon: for they prophesy a lie unto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so I spoke to the priests and to all this people, saying, Thus says the LORD; Hearken not to the words of your prophets that prophesy unto you, saying, Behold, the vessels of the LORD's house shall now shortly be brought again from Babylon: for they prophesy a lie unto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so I spoke to the priests and to all this people, saying, Thus says the LORD; Hearken not to the words of your prophets that prophesy unto you, saying, Behold, the vessels of the LORD's house shall now shortly be brought again from Babylon: for they prophesy a lie unto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lso I spoke to the priests and to all this people, saying, Thus says the LORD; Hearken not to the words of your prophets that prophesy unto you, saying, Behold, the vessels of the LORD's house shall now shortly be brought again from Babylon: for they prophesy a lie unto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arken not unto them; serve the king of Babylon, and live: wherefore should this city be laid wast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Hearken not unto them; serve the king of Babylon, and live: wherefore should this city be laid was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f they be prophets, and if the word of the LORD be with them, let them now make intercession to the LORD of hosts, that the vessels which are left in the house of the LORD, and in the house of the king of Judah, and at Jerusalem, go not to Babyl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f they be prophets, and if the word of the LORD be with them, let them now make intercession to the LORD of hosts, that the vessels which are left in the house of the LORD, and in the house of the king of Judah, and at Jerusalem, go not to Babyl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f they be prophets, and if the word of the LORD be with them, let them now make intercession to the LORD of hosts, that the vessels which are left in the house of the LORD, and in the house of the king of Judah, and at Jerusalem, go not to Babyl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us says the LORD of hosts concerning the pillars, and concerning the sea, and concerning the bases, and concerning the residue of the vessels that remain in this cit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us says the LORD of hosts concerning the pillars, and concerning the sea, and concerning the bases, and concerning the residue of the vessels that remain in this cit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us says the LORD of hosts concerning the pillars, and concerning the sea, and concerning the bases, and concerning the residue of the vessels that remain in this cit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ich Nebuchadnezzar king of Babylon took not, when he carried away captive Jeconiah the son of Jehoiakim king of Judah from Jerusalem to Babylon, and all the nobles of Judah and Jerusal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ich Nebuchadnezzar king of Babylon took not, when he carried away captive Jeconiah the son of Jehoiakim king of Judah from Jerusalem to Babylon, and all the nobles of Judah and Jerusal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a, thus says the LORD of hosts, the God of Israel, concerning the vessels that remain in the house of the LORD, and in the house of the king of Judah and of Jerusal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a, thus says the LORD of hosts, the God of Israel, concerning the vessels that remain in the house of the LORD, and in the house of the king of Judah and of Jerusal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y shall be carried to Babylon, and there shall they be until the day that I visit them, says the LORD; then will I bring them up, and restore them to this plac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y shall be carried to Babylon, and there shall they be until the day that I visit them, says the LORD; then will I bring them up, and restore them to this pla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0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யாவின் குமாரனும் யூதாவின் ராஜாவுமாகிய யோயாக்கீமுடைய ராஜ்யபாரத்தின் துவக்கத்திலே கர்த்த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மியாவுக்கு, உண்டான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என்னை நோக்கி: நீ உனக்குக் கயிறுகளையும் நுகங்களையும் உண்டுபண்ணி, அவைகளை உன் கழு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களை எருசலேமுக்குச் சிதேக்கியா ராஜாவினிடத்தில் வரும் ஸ்தானாபதிகள் கையிலே ஏதோமின் ராஜா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பின் ராஜாவுக்கும், அம்மோன் புத்திரரின் ராஜாவுக்கும், தீருவின் ராஜாவுக்கும், சீ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ம்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தங்கள் எஜமான்களுக்குச் சொல்லும்படிக் கற்பிக்கவேண்டுமென்று இஸ்ரவேலின் தேவனாகிய சேனை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ரை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பூமியையும் மனுஷனையும் பூமியின்மேலுள்ள மிருகஜீவன்களையும் என் மகா பலத்தினாலும் ஓங்கிய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த்தினாலும் உண்டாக்கினேன்; எனக்கு இஷ்டமானவனுக்கு அதைக் கொ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ப்பொழுதும் நான் இந்த தேசங்களையெல்லாம் என் ஊழியக்காரனாகிய நேபுகாத்நேச்சார் என்கிற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யிலே கொடுத்தேன்; அவனுக்கு ஊழியஞ்செய்யும்படி வெளியின் மிருகஜீவன்களையு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டைய தேசத்துக்குக் காலம் வருகிறவரையில் சகல ஜாதிகளும் அவனையும் அவனுடைய புத்திரபெளத்தி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ப்பார்கள்; அதின்பின்பு அநேகம் ஜாதிகளும் பெரிய ராஜாக்களும் அவனை அடிமை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ந்த ஜாதியாவது, எந்த ராஜ்யமாவது பாபிலோன் ராஜாவாகிய நேபுகாத்நேச்சார் என்பவனைச் சேவியாமலு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ப் பாபிலோன் ராஜாவின் நுகத்துக்குக் கீழ்ப்படுத்தாமலும்போனால், அந்த ஜாதியை நான் அவ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க்குமளவும், பட்டயத்தாலும் பஞ்சத்தாலும் கொள்ளைநோயாலும் தண்டிப்பே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பிலோன் ராஜாவை நீங்கள் சேவிப்பதில்லையென்று உங்களுக்குச் சொல்லுகிற உங்கள் தீர்க்கதரிசி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குறிகாரருக்கும், உங்கள் சொப்பனக்காரருக்கும், உங்கள் நாட்பார்க்கிறவர்களுக்கு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யக்காரருக்கும் நீங்கள் செவிகொடா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ன் உங்களை உங்கள் தேசத்திருந்து தூரப்படுத்துகிறதற்கும், உங்களைத் துரத்திவிடுகிறதற்கு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றதற்குமாக அவர்கள் உங்களுக்குப் பொய்யான தீர்க்கதரிசனம்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னாலும் எந்த ஜாதி தன் கழுத்தைப் பாபிலோன் ராஜாவின் நுகத்துக்குக் கீழ்ப்படுத்தி, அவ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மோ, அந்த ஜாதியைத் தன் தேசத்தைப் பயிரிட்டு, அதிலே குடியிருந்து தாபரிக்க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ந்த எல்லா வார்த்தைகளின்படியே நான் யூதாவின் ராஜாவாகிய சிதேக்கியாவோடு பேசி: உங்கள் கழு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 ராஜாவின் நுகத்துக்குக் கீழ்ப்படுத்தி, அவனையும் அவன் ஜனத்தையும் சேவியுங்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பிலோன் ராஜாவைச் சேவியாமற்போகிற ஜாதிக்கு விரோதமாக கர்த்தர் சொன்னதின்படியே, நீயும் உன் ஜ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ம் பஞ்சத்தாலும் கொள்ளைநோயாலும் சா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பாபிலோன் ராஜாவைச் சேவிப்பதில்லையென்று உங்களுடனே சொல்லுகிற தீர்க்கதரிசி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க் கேளாதிருங்கள்; அவர்கள் உங்களுக்குப் பொய்யான தீர்க்கதரிசனம்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அவர்களை அனுப்பினதில்லை; நான் உங்களைத் துரத்திவிடுகிறதற்கும், நீங்களும் உ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சொல்லுகிற தீர்க்கதரிசிகளும் அழிந்துபோகிறதற்கும் அல்லவோ இவர்கள் என் நாமத்தை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யான தீர்க்கதரிசனம் உரைக்கிறார்கள்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லும் நான் ஆசாரியரையும் இந்த எல்லா ஜனங்களையும் நோக்கி: இதோ, கர்த்தருடைய ஆலயத்தின் பணிமுட்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 சீக்கிரத்திலே பாபிலோனிலிருந்து திரும்பிக்கொண்டுவரப்படுமென்று, உங்களுக்குத்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 உங்களுடைய தீர்க்கதரிசிகளின் வார்த்தைகளைக் கேளாதிருங்கள்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உங்களுக்குப் பொய்யான தீர்க்கதரிசனம்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க்குச் செவிகொடாதிருங்கள்; பாபிலோன் ராஜாவைச் சேவியுங்கள், அப்பொழுது பிழைப்பீர்கள்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ம் பாழாய்ப்போகவேண்டிய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ல்லது அவர்கள் தீர்க்கதரிசிகளாயிருந்து, அவர்களிடத்திலே கர்த்தருடைய வார்த்தை இ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ம், யூதா ராஜாவின் அரமனையிலும், எருசலேமிலும் மீதியான பணிமுட்டுகள் பாபிலோ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தபடிக்கு அவர்கள் சேனைகளின் கர்த்தரை நோக்கி மன்றாட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பிலோன் ராஜாவாகிய நேபுகாத்நேச்சார் யோயாக்கீமின் குமாரனாகிய எகொனியா என்னும் யூதாவின் ராஜா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ம் எருசலேமிலிருந்த பெரியோர் அனைவரையும் எருசலேமிலிருந்து பாபிலோ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டித்துக்கொண்டுபோ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டுக்காமல் விட்ட சகல தூண்களையும் கடல்தொட்டியையும், ஆதாரங்களையும், இந்த நகரத்தில் மீதியான மற்ற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ங்குறித்துச் சேனைகளின் கர்த்தர் சொல்லு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த்தருடைய ஆலயத்திலும், யூதாராஜாவின் அரமனையிலும், எருசலேமிலும் மீதியான அந்தப் பணிமுட்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க்குக் கொண்டுபோகப்படுமென்று இஸ்ரவேலின் தேவனாகிய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ன் அவைகளை விசாரிக்கும் நாள்வரைக்கும் அவைகள் அங்கே இருக்கும்; பின்பு அவைகளைத் திரும்ப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ற்குக் கொண்டுவரப்பண்ணுவேன்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27]]></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2026-11-01T08:45:31Z</dcterms:created>
  <dcterms:modified xsi:type="dcterms:W3CDTF">2026-11-01T08:45:31Z</dcterms:modified>
  <dc:title>எரேமியா : 27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