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பிரிந்து போகிறவர்களும், ஜென்மசுபாவத்தாரும், ஆவியில்லாதவர்களுமா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பகுத்தறிவுள்ளவர்களாயிருந்து, சிலருக்கு இரக்கம் பாராட்டி, சிலரை அக்கினியிலிருந்து இழுத்துவிட்டு, பயத்தோடே இரட்ச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இரக்கமும் சமாதானமும் அன்பும் பெருகக்கடவ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প্রধান স্বর্গদূত মীখায়েলের কথা আমরা জানি, যখন তিনি মোশির দেহ নিয়ে দিয়াবলের সঙ্গে ত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েন তখন তিনি দিয়াবলকে কোন কটু কথা বলতে সাহস করেন নি, তার পরিবর্তে শুধু বলেছিলেন, ‘প্রভু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রস্কার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এই লোকরা য়ে সব বিষয় বোঝে না তারই নিন্দা করে; আর চিন্তা দ্বারা নয় বরং তাদের স্বাভাব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ভূতির দ্বারা যা বোঝে, যুক্তিবিহীন পশুদের মত তাই করে নিজেদের ধ্বংস ডেকে আ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দের ধিক্, কারণ কয়িন য়ে পথে গিয়েছিল তারাও সেই পথ ধরেছে৷ তারা বিলিয়মের মতো টাকার লোভ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ান্ত পথে চলেছে৷ আর কোরহের মতো বিদ্রোহী হয়ে ধ্বংসের পথে চল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সব লোকরা তোমাদের প্রেমভোজে ময়লা দাগের মতো৷ কোন ভয় না করে তারা তোমাদের সঙ্গে ভোজ খা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নিজেদের কথাই ভাবে৷ তারা হাওয়ায় ভেসে যাওয়া বৃষ্টিহীন মেঘের মতো, ফলনের ঋতুতে ফলহীন বলে শেক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েত উপড়ে ফেলা গাছের মতো; সুতরাং তারা দুই বার মৃ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দের লজ্জাজনক কাজ উত্তাল সমুদ্রে তৈরী ছড়িয়ে যাওয়া ফেনার মতো৷ ঐ লোকগুলি আকাশে ইতস্ততঃ ভ্রমণ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র মতো৷ ঘনতম অন্ধকারের মধ্যে তাদের জন্য এক অনন্তকালীন স্থান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দমের থেকে সপ্তম পুরুষ য়ে হনোক, তিনিও এই লোকদের সম্বন্ধে ভাববাণী করেছেন: ‘দেখ তাঁর লক্ষ ল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্বর্গদূতদের সঙ্গে নিয়ে প্রভু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সকলের বিচার করার জন্য এবং সকলকে তাদের কৃত সকল অধার্মিক কাজকর্মের জন্য শাস্তি দিত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ব অধার্মিক পাপী তাঁর বিরুদ্ধে যত সব উদ্ধত কথাবার্তা বলেছে সেই কারণে তাদের দোষী ঘোষণা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সব সময় অভিযোগ ও নিন্দা করে, তাদের নিজেদের অভিলাষ অনুসারে চলে৷ নিজেদের বিষয়ে গর্ব ক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ের আশায় তারা অন্যদের তোষামোদ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িয় বন্ধুরা, আমাদের প্রভু যীশু খ্রীষ্টের প্রেরিতেরা যা বলে গেছেন তা মনে রেখ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তো তোমাদের বলতেন, ‘শেষের সময় এমন সব উপহাসকরা উঠবে যাঁরা নিজেদের ইচ্ছানুযাযী ঈশ্বর-বি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লোকরাই তোমাদের মধ্যে বিভেদ সৃষ্টি করে৷ তারা তাদের পাপ প্রবৃত্তির দাস৷ তাদের সেই আত্মা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প্রিয় বন্ধু, তোমরা নিজেদের পরম পবিত্র বিশ্বাসের ওপর গেঁথে তোল৷ পবিত্র আত্মাতে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নিজেদের ঈশ্বরের প্রেমে রাখ; আর অনন্ত জীবনের জন্য আমাদের প্রভু যীশু খ্রীষ্টের দয়া লাভ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য়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াদের মনে সন্দেহ আছে, এমন লোকদের সাহায্য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রকের আগুন থেকে ছিনিয়ে নিয়ে তাদের পরিত্রাণ দ্বারা রক্ষা কর৷ অন্যদের প্রতি সতর্কভাবে করু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র্শন কর; কিন্তু পাপের দ্বারা কলঙ্কিত তাদের বস্ত্রকে ঘৃণ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 শক্তিশালী, তিনি তোমাদের পড়ে যাওয়া থেকে রক্ষা করবেন; আর নিজের মহিমার সামনে নির্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য় আনন্দের সঙ্গে তোমাদের উপস্থিত করতে তিনি সক্ষ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িনিই একমাত্র ঈশ্বর, আমাদের উদ্ধারকর্তা৷ আমাদের প্রভু যীশু খ্রীষ্টের দ্বারা তাঁরই প্রতাপ, মহিম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ম ও কর্তৃত্ত্ব যুগপর্য়ায়ে যুগে যুগে অবিচল থাকুক্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িহূদা, যীশু খ্রীষ্টের দাস এবং যাকোবের ভাই, এই চিঠি তাদের উদ্দেশ্যে লিখছি যাদের ঈশ্বর আহ্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 পিতা ঈশ্বর তোমাদের ভালোবাসেন এবং যীশু খ্রীষ্টের দ্বারা তোমাদের রক্ষ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তাঁর দয়া, শান্তি এবং প্রেম আরো অধিক পরিমাণে তোমাদের জীবনে দান ক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িয় বন্ধুরা, আমাদের সকলের জন্য য়ে পরিত্রাণের ব্যবস্থা রয়েছে তারই বিষয়ে আমি তোমাদের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তে আগ্রহী ছিলাম৷ কিন্তু তবু একবার য়ে বিশ্বাস তোমরা লাভ করেছ, বা চিরদিনের জন্য উত্তম, যা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বিত্র লোকদের দিয়েছেন, তার পক্ষে য়েন তোমরা প্রাণপণে যুদ্ধ কর সেই বিষয়ে উত্‌সাহ দে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লেখা দরকার বলে আমি মনে কর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এমন কিছু লোক গোপনে তোমাদের দলে ঢুকে পড়েছে যাদের সম্বন্ধে বহুপূর্বেই শাস্ত্রে দণ্ডাজ্ঞ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া হয়েছে৷ এই অধার্মিক লোকেরা ঈশ্বরের অনুগ্রহকে তাদের অনৈতিক কাজকর্মের অজুহাতে পরিণত করেছে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খ্রীষ্ট য়ে আমাদের একমাত্র কর্তা ও প্রভু তা এরা অস্বীকার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দের কিছু কথা স্মরণ করিয়ে দিতে চাই, যদিও তোমরা সকলেই এসব বিষয় জান, তবু বলব প্রভু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থেকে তাঁর প্রজাদের উদ্ধার করে পরে যাঁরা অবিশ্বাসী তাদের সকলকে ধ্বংস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দের স্মরণ করিয়ে দিতে চাই, য়ে সেই স্বর্গদূতরা যাঁরা নিজেদের আধিপত্য রক্ষা না করে নি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স্থান ত্যাগ করেছিল, তাদের তিনি (ঈশ্বর) ঘোর অন্ধকার কারাগারে অনন্তকালীন শেকলে বেঁধে রেখেছেন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বিচারের দিনে তাদের বিচার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দোম, ঘমোরা ও তাদের আশেপাশের নগরগুলির কথা ভুলে য়েও না৷ এই স্বর্গদূতদের মতো তারাও নীতি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ৌনতায় প্রবৃত্ত হত এবং অস্বাভাবিক য়ৌনসংসর্গে লিপ্ত হত৷ অনন্ত আগুনে শাস্তি ভোগ করে তা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দৃষ্টান্তস্বরূপ হয়ে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ইভাবে এই লোকরা, যাঁরা তোমাদের দলে এসেছে, তারা নিজেদের স্বপ্ন দ্বারা চালিত হয় এবং নিজেদের দেহ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 কলুষিত করে৷ তারা প্রভুর কর্তৃত্ত্ব (নিয়ম) অগ্রাহ্য করে আর যাঁরা সম্মানীয় ব্যক্তি তাদের নিন্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2026-10-21T09:39:22Z</dcterms:created>
  <dcterms:modified xsi:type="dcterms:W3CDTF">2026-10-21T09:39:22Z</dcterms:modified>
  <dc:title>যিহূদা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