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men of Ephraim said unto him, Why have you served us thus, that you called us not, when you went to fight with the Midianites? And they did chide with him sharply.]]></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men of Ephraim said unto him, Why have you served us thus, that you called us not, when you went to fight with the Midianites? And they did chide with him sharply.]]></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men of Ephraim said unto him, Why have you served us thus, that you called us not, when you went to fight with the Midianites? And they did chide with him sharpl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unto them, What have I done now in comparison of you? Is not the gleaning of the grapes of Ephraim better than the vintage of Abieze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said unto them, What have I done now in comparison of you? Is not the gleaning of the grapes of Ephraim better than the vintage of Abieze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God has delivered into your hands the princes of Midian, Oreb and Zeeb: and what was I able to do in comparison of you? Then their anger was decreased toward him, when he had said tha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God has delivered into your hands the princes of Midian, Oreb and Zeeb: and what was I able to do in comparison of you? Then their anger was decreased toward him, when he had said tha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God has delivered into your hands the princes of Midian, Oreb and Zeeb: and what was I able to do in comparison of you? Then their anger was decreased toward him, when he had said tha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Gideon came to Jordan, and passed over, he, and the three hundred men that were with him, faint, yet pursuing the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Gideon came to Jordan, and passed over, he, and the three hundred men that were with him, faint, yet pursuing the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aid unto the men of Succoth, Give, I pray you, loaves of bread unto the people that follow me; for they be faint, and I am pursuing after Zebah and Zalmunna, kings of Midia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aid unto the men of Succoth, Give, I pray you, loaves of bread unto the people that follow me; for they be faint, and I am pursuing after Zebah and Zalmunna, kings of Midian.]]></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he said unto the men of Succoth, Give, I pray you, loaves of bread unto the people that follow me; for they be faint, and I am pursuing after Zebah and Zalmunna, kings of Midia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princes of Succoth said, Are the hands of Zebah and Zalmunna now in yours hand, that we should give bread unto yours arm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princes of Succoth said, Are the hands of Zebah and Zalmunna now in yours hand, that we should give bread unto yours arm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Gideon said, Therefore when the LORD has delivered Zebah and Zalmunna into mine hand, then I will tear your flesh with the thorns of the wilderness and with brier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Gideon said, Therefore when the LORD has delivered Zebah and Zalmunna into mine hand, then I will tear your flesh with the thorns of the wilderness and with brier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went up thence to Penuel, and spoke unto them likewise: and the men of Penuel answered him as the men of Succoth had answered hi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e went up thence to Penuel, and spoke unto them likewise: and the men of Penuel answered him as the men of Succoth had answered hi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poke also unto the men of Penuel, saying, When I come again in peace, I will break down this tow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poke also unto the men of Penuel, saying, When I come again in peace, I will break down this tow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w Zebah and Zalmunna were in Karkor, and their hosts with them, about fifteen thousand men, all that were left of all the hosts of the children of the east: for there fell an hundred and twenty thousand men that drew swor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w Zebah and Zalmunna were in Karkor, and their hosts with them, about fifteen thousand men, all that were left of all the hosts of the children of the east: for there fell an hundred and twenty thousand men that drew swor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ow Zebah and Zalmunna were in Karkor, and their hosts with them, about fifteen thousand men, all that were left of all the hosts of the children of the east: for there fell an hundred and twenty thousand men that drew swor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Gideon went up by the way of them that dwelt in tents on the east of Nobah and Jogbehah, and stroke the host; for the host was secur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Gideon went up by the way of them that dwelt in tents on the east of Nobah and Jogbehah, and stroke the host; for the host was secur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Zebah and Zalmunna fled, he pursued after them, and took the two kings of Midian, Zebah and Zalmunna, and humiliated all the hos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when Zebah and Zalmunna fled, he pursued after them, and took the two kings of Midian, Zebah and Zalmunna, and humiliated all the hos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Gideon the son of Joash returned from battle before the sun was up,]]></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caught a young man of the men of Succoth, and enquired of him: and he described unto him the princes of Succoth, and the elders thereof, even threescore and seventeen me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caught a young man of the men of Succoth, and enquired of him: and he described unto him the princes of Succoth, and the elders thereof, even threescore and seventeen me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came unto the men of Succoth, and said, Behold Zebah and Zalmunna, with whom all of you did reproach me, saying, Are the hands of Zebah and Zalmunna now in yours hand, that we should give bread unto your men that are wear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came unto the men of Succoth, and said, Behold Zebah and Zalmunna, with whom all of you did reproach me, saying, Are the hands of Zebah and Zalmunna now in yours hand, that we should give bread unto your men that are weary?]]></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came unto the men of Succoth, and said, Behold Zebah and Zalmunna, with whom all of you did reproach me, saying, Are the hands of Zebah and Zalmunna now in yours hand, that we should give bread unto your men that are weary?]]></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took the elders of the city, and thorns of the wilderness and briers, and with them he taught the men of Succoth.]]></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took the elders of the city, and thorns of the wilderness and briers, and with them he taught the men of Succoth.]]></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beat down the tower of Penuel, and slew the men of the cit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said he unto Zebah and Zalmunna, What manner of men were they whom all of you slew at Tabor? And they answered, As you are, so were they; each one resembled the children of a king.]]></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said he unto Zebah and Zalmunna, What manner of men were they whom all of you slew at Tabor? And they answered, As you are, so were they; each one resembled the children of a king.]]></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said he unto Zebah and Zalmunna, What manner of men were they whom all of you slew at Tabor? And they answered, As you are, so were they; each one resembled the children of a king.]]></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They were my brethren, even the sons of my mother: as the LORD lives, if all of you had saved them alive, I would not slay you.]]></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They were my brethren, even the sons of my mother: as the LORD lives, if all of you had saved them alive, I would not slay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said, They were my brethren, even the sons of my mother: as the LORD lives, if all of you had saved them alive, I would not slay you.]]></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said unto Jether his firstborn, Up, and slay them. But the youth drew not his sword: for he feared, because he was yet a yout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said unto Jether his firstborn, Up, and slay them. But the youth drew not his sword: for he feared, because he was yet a yout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Zebah and Zalmunna said, Rise you, and fall upon us: for as the man is, so is his strength. And Gideon arose, and slew Zebah and Zalmunna, and took away the ornaments that were on their camels' neck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Zebah and Zalmunna said, Rise you, and fall upon us: for as the man is, so is his strength. And Gideon arose, and slew Zebah and Zalmunna, and took away the ornaments that were on their camels' neck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n Zebah and Zalmunna said, Rise you, and fall upon us: for as the man is, so is his strength. And Gideon arose, and slew Zebah and Zalmunna, and took away the ornaments that were on their camels' neck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the men of Israel said unto Gideon, Rule you over us, both you, and your son, and your son's son also: for you have delivered us from the hand of Midian.]]></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the men of Israel said unto Gideon, Rule you over us, both you, and your son, and your son's son also: for you have delivered us from the hand of Midian.]]></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the men of Israel said unto Gideon, Rule you over us, both you, and your son, and your son's son also: for you have delivered us from the hand of Midia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Gideon said unto them, I will not rule over you, neither shall my son rule over you: the LORD shall rule over you.]]></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Gideon said unto them, I will not rule over you, neither shall my son rule over you: the LORD shall rule over you.]]></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Gideon said unto them, I would desire a request of you, that all of you would give me every man the earrings of his prey. (For they had golden earrings, because they were Ishmaelit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Gideon said unto them, I would desire a request of you, that all of you would give me every man the earrings of his prey. (For they had golden earrings, because they were Ishmaelit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Gideon said unto them, I would desire a request of you, that all of you would give me every man the earrings of his prey. (For they had golden earrings, because they were Ishmaelit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answered, We will willingly give them. And they spread a garment, and did cast therein every man the earrings of his prey.]]></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y answered, We will willingly give them. And they spread a garment, and did cast therein every man the earrings of his prey.]]></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weight of the golden earrings that he requested was a thousand and seven hundred shekels of gold; beside ornaments, and collars, and purple raiment that was on the kings of Midian, and beside the chains that were about their camels' neck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weight of the golden earrings that he requested was a thousand and seven hundred shekels of gold; beside ornaments, and collars, and purple raiment that was on the kings of Midian, and beside the chains that were about their camels' neck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the weight of the golden earrings that he requested was a thousand and seven hundred shekels of gold; beside ornaments, and collars, and purple raiment that was on the kings of Midian, and beside the chains that were about their camels' neck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Gideon made an ephod thereof, and put it in his city, even in Ophrah: and all Israel went thither a whoring after it: which thing became a snare unto Gideon, and to his hous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Gideon made an ephod thereof, and put it in his city, even in Ophrah: and all Israel went thither a whoring after it: which thing became a snare unto Gideon, and to his hous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us was Midian subdued before the children of Israel, so that they lifted up their heads no more. And the country was in quietness forty years in the days of Gideon.]]></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us was Midian subdued before the children of Israel, so that they lifted up their heads no more. And the country was in quietness forty years in the days of Gide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Jerubbaal the son of Joash went and dwelt in his own hous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Gideon had threescore and ten sons of his body begotten: for he had many wive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is concubine that was in Shechem, she also bare him a son, whose name he called Abimelech.]]></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his concubine that was in Shechem, she also bare him a son, whose name he called Abimelech.]]></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Gideon the son of Joash died in a good old age, and was buried in the tomb of Joash his father, in Ophrah of the Abiezrite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Gideon the son of Joash died in a good old age, and was buried in the tomb of Joash his father, in Ophrah of the Abiezrit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t came to pass, as soon as Gideon was dead, that the children of Israel turned again, and went a whoring after Baalim, and made Baalberith their go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it came to pass, as soon as Gideon was dead, that the children of Israel turned again, and went a whoring after Baalim, and made Baalberith their go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children of Israel remembered not the LORD their God, who had delivered them out of the hands of all their enemies on every sid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children of Israel remembered not the LORD their God, who had delivered them out of the hands of all their enemies on every side:]]></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Neither showed they kindness to the house of Jerubbaal, namely, Gideon, according to all the goodness which he had showed unto Israel.]]></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Neither showed they kindness to the house of Jerubbaal, namely, Gideon, according to all the goodness which he had showed unto Israel.]]></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886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அப்பொழுது எப்பிராயீம் மனுஷர் அவனை நோக்கி: நீ மீதியானியர்மேல் யுத்தம் பண்ணப்போகிறபோது;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ப்பிக்கவில்லையே, இப்படி நீ எங்களுக்குச் செய்தது என்ன என்று; அவனோடே பலத்த வாக்குவா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ற்கு அவன்: நீங்கள் செய்ததற்கு நான் செய்தது எம்மாத்திரம்? அபியேஸ்ரியரின் திராட்சப்பழத்தின் முழு]]></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ப்பைப்பார்க்கிலும், எப்பிராயீமரின் மீதியான அறுப்பு அதிகம்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வன் உங்கள் கையிலே மீதியானியரின் அதிபதிகளாகிய ஓரேபையும் சேபையும் ஒப்புக்கொடுத்தாரே;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திலும் நான் செய்யக்கூடியது எம்மாத்திரம் என்றான்; இந்த வார்த்தையை அவன் சொன்னபோது, அவன்மே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கோபம் ஆறி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கிதியோன் யோர்தானுக்கு வந்தபோது, அவனும் அவனோடிருந்த முந்நூறுபேரும் அதைக் கடந்து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ய்த்திருந்தும் (சத்துருவை) பின் தொட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சுக்கோத்தின் மனுஷரை நோக்கி: என்னோடிருக்கிற ஜனத்திற்குச் சில அப்பங்களைக் கொடுங்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ய்த்திருக்கிறார்கள், நான் மீதியானியரின் ராஜாக்களாகிய சேபாவையும் சல்முனாவையும் பின்தொட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ற்குச் சுக்கோத்தின் பிரபுக்கள்: உன் சேனைக்கு நாங்கள் அப்பம் கொடுக்கிறதற்குச் சேபா சல்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ர்களின் கை உன் கைவசமாயிற்றோ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கிதியோன் அவர்களை நோக்கி: கர்த்தர் சேபாவையும் சல்முனாவையும் என் கையில் ஒப்புக்கொ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 உங்கள் மாம்சத்தை வனாந்தரத்தின் முள்ளுகளாலும் நெரிஞ்சில்களாலும் கிழித்துவிடுவேன்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விடம் விட்டு, பெனூவேலுக்குப்போய், அவ்வூராரிடத்தில் அந்தப்படியே கேட்டான்; சுக்கோத்தின் மனு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யுத்தரமாகச் சொன்னபடியே பெனூவேலின் மனுஷரும் அவனுக்குச்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அவன், பெனூவேலின் மனுஷரைப் பார்த்து: நான் சமாதானத்தோடே திரும்பிவரும்போது, இந்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ரத்தை இடித்துப்போடு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பாவும் சல்முனாவும் அவர்களோடேகூட அவர்களுடைய சேனைகளும் ஏறக்குறைய பதினையாயிரம் பேர் கர்கோ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ர்கள்; பட்டயம் உருவத்தக்க லட்சத்து இருபதினாயிரம் பேர் விழுந்தபடியால், கிழக்கத்தியாரின்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யிலும் இவர்கள் மாத்திரம் மீ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தியோன் கூடாரங்களிலே குடியிருக்கிறவர்கள் வழியாய் நோபாகுக்கும், யொகிபெயாவுக்கும் கிழக்கே 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தச் சேனை பயமில்லை என்றிருந்தபோது, அதை முறிய அ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சேபாவும் சல்முனாவும் ஓடிப்போனார்கள்; அவனோ அவர்களைத் தொடர்ந்து, சேபா சல்முனா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யானியரின் இரண்டு ராஜாக்களையும் பிடித்து, சேனை முழுவதையும் கலங்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வாசின் குமாரனாகிய கிதியோன் யுத்தம்பண்ணி, சூரியன் உதிக்கும் முன்னே திரும்பிவ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சுக்கோத்தின் மனுஷரில் ஒரு வாலிபனைப் பிடித்து, அவனிடத்தில் விசாரித்தான்; அவன் சுக்கோ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க்களும் அதின் மூப்பருமாகிய எழுபத்தேழு மனுஷரின் பேரை அவனுக்கு எழுதி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சுக்கோத்து ஊராரிடத்தில் வந்து: இதோ, விடாய்த்திருக்கிற உன் மனுஷருக்கு நாங்கள் அ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றதற்குச் சேபா சல்முனா என்பவர்களின் கை உன் கைவசமாயிற்றோ என்று நீங்கள் என்னை நிந்தித்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ன்ன சேபாவும் சல்முனாவும் இங்கே இருக்கிறார்க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பட்டணத்தின் மூப்பரைப் பிடித்து, வனாந்தரத்தின் முள்ளுகளையும் நெரிஞ்சில்களையும் கொண்டு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ல் சுக்கோத்தின் மனுஷருக்குப் புத்திவரப்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வேலின் கோபுரத்தை இடித்து, அவ்வூர் மனுஷரையும் கொன்று 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ன்பு அவன் சேபாவையும் சல்முனாவையும் நோக்கி: நீங்கள் தாபோரிலே கொன்று போட்ட அந்த மனுஷ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டிப்பட்டவர்கள் என்று கேட்டான்; அதற்கு அவர்கள்: நீர் எப்படிப்பட்டவரோ அவர்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ப்பட்டவர்களே; ஒவ்வொருவனும் பார்வைக்கு ராஜகுமாரனைப்போலிருந்தான்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ப்பொழுது அவன்: அவர்கள் என் சகோதரரும் என் தாயின் பிள்ளைகளுமாயிருந்தார்கள்; அவர்களை உயி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திருந்தீர்களானால், உங்களைக் கொல்லாதிருப்பேன் என்று கர்த்தரின் ஜீவனைக்கொண்டு சொல்லுகிறே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ன் மூத்தகுமாரனாகிய யெத்தேரை நோக்கி: நீ எழுந்து, இவர்களை வெட்டிப்போடு என்றான்; அந்த வாலி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ளைஞனானபடியால் பயந்து தன் பட்டயத்தை உருவா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சேபாவும் சல்முனாவும்; நீரே எழுந்து எங்கள்மேல் விழும்; மனுஷன் எப்படியோ அப்படியே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னும் இருக்கும் என்றார்கள்; கிதியோன் எழுந்து, சேபாவையும் சல்முனாவையும் கொன்றுபோட்டு,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டகங்களின் கழுத்துகளில் இருந்த சாந்துக் காறைகளை எடு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இஸ்ரவேல் மனுஷர் கிதியோனை நோக்கி: நீர் எங்களை மீதியானியர் 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லாக்கிவிட்டபடியினால் நீரும் உம்முடைய குமாரனும், உம்முடைய குமாரனின் குமாரனும்,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ளக்கடவீர்கள்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ற்குக் கிதியோன்: நான் உங்களை ஆளமாட்டேன்; என் குமாரனும் உங்களை ஆளமாட்டான்; கர்த்தரே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ளுவாரா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ன்பு கிதியோன் அவர்களை நோக்கி: உங்களிடத்தில் ஒரு காரியத்தைக் கேட்கிறேன்; நீங்கள் அவ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யிட்ட கடுக்கன்களை என்னிடத்தில் கொண்டுவாருங்கள் என்றான். அவர்கள் இஸ்மவேலராயிருந்த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த்தில் பொன்கடுக்கன்கள்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ஸ்ரவேலர்: சந்தோஷமாய்க் கொடுப்போம் என்று சொல்லி, ஒரு வஸ்திரத்தை விரித்து, அவரவர் கொள்ளை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கன்களை அதிலே 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றைச் சிந்தாக்குகளும், ஆரங்களும், மீதியானியரின் ராஜாக்கள் போர்த்துக்கொண்டி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ம்பரங்களும், அவர்களுடைய ஒட்டகங்களின் கழுத்துகளிலிருந்த சரப்பணிகளும் அல்லாமல், அவன்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ங்கின பொன்கடுக்கன்களின் நிறை ஆயிரத்து எழுநூறு பொன் சேக்கலின் நிறையா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தினால் கிதியோன் ஒரு எபோத்தை உண்டாக்கி, அதைத் தன் ஊரான ஒப்ராவிலே வைத்தான்; இஸ்ரவேலரெ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 பின்பற்றிச் சோரம்போனார்கள்; அது கிதியோனுக்கும் அவன் வீட்டாருக்கும் கண்ணியா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இந்தப்பிரகாரம் மீதியானியர் திரும்ப தலையெடுக்கக் கூடாதபடிக்கு, இஸ்ரவேல் புத்திரருக்கு முன்பா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த்தப்பட்டார்கள்; தேசமானது கிதியோனின் நாட்களில் நாற்பதுவருஷம் அமைதலா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யோவாசின் குமாரனாகிய யெருபாகால் போய், தன் வீட்டிலே வாச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கிதியோனுக்கு அநேகம் ஸ்திரீகள் இருந்தார்கள்; அவனுடைய கர்ப்பப்பிறப்பான குமாரர் எழுபது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சீகேமிலிருந்த அவனுடைய மறுமனையாட்டியும் அவனுக்கு ஒரு குமாரனைப் பெற்றாள்; அவனுக்கு அபிமெ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ன்பு யோவாசின் குமாரனாகிய கிதியோன் நல்ல விருத்தாப்பியத்திலே மரித்து, ஒப்ராவிலே தன் தகப்ப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ஸ் என்னும் அபியேஸ்ரியனுடைய கல்லறையில் அடக்கம்பண்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கிதியோன் மரித்தபின் இஸ்ரவேல் புத்திரர் திரும்பவும் பாகால்களைப் பின்பற்றிச் சோரம்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ல்பேரீத்தைத் தங்களுக்கு தேவனாக வைத்து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இஸ்ரவேல் புத்திரர் தங்களைச் சுற்றிலுமிருந்த தங்கள் எல்லாச் சத்துருக்களின் கையினின்றும்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த்த தங்கள் தேவனாகிய கர்த்தரை நினையா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கிதியோன் என்னும் யெருபாகால் இஸ்ரவேலுக்குச் செய்த சகல நன்மைக்குந்தக்க தயவை அவன் வீட்டா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மலும்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8]]></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2026-11-01T08:43:11Z</dcterms:created>
  <dcterms:modified xsi:type="dcterms:W3CDTF">2026-11-01T08:43:11Z</dcterms:modified>
  <dc:title>நியாயாதிபதிகள் : 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