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மூலமாய்க் கேள்விப்பட்டதை விசுவாசித்தவன் யார்? கர்த்தருடைய புயம் யாருக்கு வெளிப்பட்டது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 মৃত্যু হয়েছিল এবং ধনীদের সঙ্গে তাকে সমাহিত করা হয়েছিল| তাকে দুষ্ট লোকদের সঙ্গে সমাহিত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যদিও সে কোন হিংস্র কাজ করেনি| সে কখনও কাউকে প্রতারণা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 তাকে মেরে পিষে ফেলার সিদ্ধান্ত নেন| যদি সে দোষমোচনের বলি হিসেবে নিজেকে উত্সর্গ করে,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ের মুখ দেখবে এবং দীর্ঘ দিন বাঁচবে| ঈশ্বরের অভিপ্রায় তার হাতে সফ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 আত্মা বহু কষ্ট পেলেও সে অনেক ভালো জিনিস ঘটা দেখতে পাবে| সে যেসব জিনিস শিখেছে তা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ুষ্ট হবে| আমার ভালো দাসটি অনেক মানুষকে ধার্মিক করবে| সে তাদের অপরাধের দরুণ শাস্তি 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কারণে আমি তাকে অনেক লোকের মধ্যে পুরস্কৃত করব| যে সব লোকরা শক্তিশালী তাদের সঙ্গে সমস্ত জিনি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অংশ থাকবে|আমি এটা তার জন্য করব কারণ সে লোকের জন্য নিজের জীবন উত্সর্গ করে মারা গিয়েছিল| তা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 অপরাধী হিসেবে গণ্য করা হত| কিন্তু সত্যটা হল সে অনেক লোকের পাপ বহন করে ছিল| এবং এখন সে পাপী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পক্ষে কথা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ে সত্যিই বিশ্বাস করেছিল, আমাদের ঘোষণার কথা? কে সত্যি সত্যিই গ্রহণ করেছিল প্রভুর শাস্ত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 প্রভুর সামনে, ছোট গাছের মতে বড় হতে লাগল| সে ছিল শুকনো জমিতে গাছের শিকড়ের বড় হওয়ার 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দেখতে বিশেষ কিছু লাগত না| তার কোন বিশেষ মহিমা ছিল না| যদি আমরা তার দিকে তাকাতাম তবে তাকে ভা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ার মত বিশেষ কিছুই চোখে পড়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োকে তাকে ঘৃণা করেছিল, তার বন্ধুরা তাকে ত্যাগ করেছিল| তার প্রচুর দুঃখ ছিল| অসুস্থতার বিষয়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জ্ঞতা ছিল| লোকরা তার কাছ থেকে লুকিয়ে থাকত| আমরা তাকে ঘৃণা করতাম| আমরা তার কথা চিন্তাও করি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সে আমাদের অসুখগুলোকে বয়ে বেড়িযে-ছিল| সে আমাদের যন্ত্রণা ভোগ করেছিল| এবং আমরা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 ঈশ্বর তাকে শাস্তি দিচ্ছেন| তার কোন কৃতকর্মের জন্য ঈশ্বর তাকে শাস্তি দিচ্ছেন বলে আমরা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আমাদেরই ভুল কাজের জন্য তাকে আহত হতে হয়েছিল| আমাদের পাপের জন্য সে ক্ষত-বিক্ষ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কাঙ্খিত শাস্তি সে পেয়েছিল| তার আঘাতের জন্য আমাদের আঘাত সেরে উঠ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রা সবাই হারিযে যাওয়া মেষের মত ঘুরে বেড়িযেছিলাম| আমরা সবাই আমাদের নিজেদের পথে গিয়েছিলাম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আমাদের সব শাস্তি তাকে দিয়ে ভোগ করাচ্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 সঙ্গে নিষ্ঠুর ব্যবহার করা হয়েছিল এবং সে আত্মসমর্পণ করেছিল| সে কখনও প্রতিবাদ করেনি| মে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মন হত্যার জন্য নিয়ে যাওয়া হলে সে নালিশ করে না তেমনি সেও চুপচাপ ছিল| মেষ যেমন তার পশম কাট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শব্দ করে না, সেও তেমনি তার মুখ খোল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ানুষ শক্তি প্রযোগ করে তাকে নিয়েছিল এবং তার প্রতি ন্যায্য বিচার করেনি| তাঁর ভবিষ্যত্‌ পরি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কেউ কিছু বলেনি| কারণ সে জীবিতদের দেশ থেকে বিচ্ছিন্ন হয়েছিল| আমার লোকদের পাপের জন্য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2026-10-20T04:39:35Z</dcterms:created>
  <dcterms:modified xsi:type="dcterms:W3CDTF">2026-10-20T04:39:35Z</dcterms:modified>
  <dc:title>যিশাইয়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