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அருகே நின்ற எல்லாருக்கும் முன்பாகத் தன்னை அடக்கிக்கொண்டிருக்கக் கூடாமல்: யாவரையும் என்னைவிட்டு வெளியே போகப்பண்ணுங்கள் என்று கட்டளையிட்டான். யோசேப்பு தன் சகோதரருக்குத் தன்னை வெளிப்படுத்துகையில், ஒருவரும் அவன் அருகில் நிற்க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அருகே நின்ற எல்லாருக்கும் முன்பாகத் தன்னை அடக்கிக்கொண்டிருக்கக் கூடாமல்: யாவரையும் என்னைவிட்டு வெளியே போகப்பண்ணுங்கள் என்று கட்டளையிட்டான். யோசேப்பு தன் சகோதரருக்குத் தன்னை வெளிப்படுத்துகையில், ஒருவரும் அவன் அருகில் நிற்க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யோசேப்பு தன் அருகே நின்ற எல்லாருக்கும் முன்பாகத் தன்னை அடக்கிக்கொண்டிருக்கக் கூடாமல்: யாவரையும் என்னைவிட்டு வெளியே போகப்பண்ணுங்கள் என்று கட்டளையிட்டான். யோசேப்பு தன் சகோதரருக்குத் தன்னை வெளிப்படுத்துகையில், ஒருவரும் அவன் அருகில் நிற்கவ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தட்டுமுட்டுகளைக்குறித்துக் கவலைப்படவேண்டாம்; எகிப்துதேசமெங்குமுள்ள நன்மை உங்களுடையதாயிருக்கும் என்று சொல்லச் சொல்லி, உனக்கு நான் இட்ட கட்டளைப்படியே செய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ங்கள் தட்டுமுட்டுகளைக்குறித்துக் கவலைப்படவேண்டாம்; எகிப்துதேசமெங்குமுள்ள நன்மை உங்களுடையதாயிருக்கும் என்று சொல்லச் சொல்லி, உனக்கு நான் இட்ட கட்டளைப்படியே செய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குமாரர் அப்படியே செய்தார்கள். யோசேப்பு பார்வோனுடைய கட்டளைகளின்படியே அவர்களுக்கு வண்டிகளைக் கொடுத்ததுமன்றி, வழிக்கு ஆகாரத்தைய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ின் குமாரர் அப்படியே செய்தார்கள். யோசேப்பு பார்வோனுடைய கட்டளைகளின்படியே அவர்களுக்கு வண்டிகளைக் கொடுத்ததுமன்றி, வழிக்கு ஆகாரத்தைய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ில் ஒவ்வொருவனுக்கும் மாற்று வஸ்திரங்களையும் கொடுத்தான்; பென்யமீனுக்கோ முந்நூறு வெள்ளிக்காசையும் ஐந்து மாற்று வஸ்திரங்களையும் கொடு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ில் ஒவ்வொருவனுக்கும் மாற்று வஸ்திரங்களையும் கொடுத்தான்; பென்யமீனுக்கோ முந்நூறு வெள்ளிக்காசையும் ஐந்து மாற்று வஸ்திரங்களையும் கொடு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ன் தகப்பனுக்குப் பத்துக் கழுதைகளின்மேல் எகிப்தின் உச்சிதமான பதார்த்தங்களும், பத்துக் கோளிகைக் கழுதைகளின்மேல் தன் தகப்பனுக்காகத் தானியமும் அப்பமும் மற்றத் தின்பண்டங்களும் ஏற்றி அனுப்ப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டியே தன் தகப்பனுக்குப் பத்துக் கழுதைகளின்மேல் எகிப்தின் உச்சிதமான பதார்த்தங்களும், பத்துக் கோளிகைக் கழுதைகளின்மேல் தன் தகப்பனுக்காகத் தானியமும் அப்பமும் மற்றத் தின்பண்டங்களும் ஏற்றி அனுப்ப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 நீங்கள் போகும் வழியிலே சண்டைபண்ணிக்கொள்ளாதிருங்கள் என்று அவன் தன் சகோதரருக்குச் சொல்லி அனுப்பினான்; அவர்கள் புறப்பட்டுப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எகிப்திலிருந்து போய், கானான்தேசத்திலே தங்கள் தகப்பனாகிய யாக்கோபினிடத்தில் வந்த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உயிரோடிருக்கிறான், அவன் எகிப்துதேசத்துக்கெல்லாம் அதிபதியாயிருக்கிறான் என்று அவனுக்கு அறிவித்தார்கள். அவன் இருதயம் மூர்ச்சையடைந்தது; அவன் அவர்களை நம்ப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சேப்பு உயிரோடிருக்கிறான், அவன் எகிப்துதேசத்துக்கெல்லாம் அதிபதியாயிருக்கிறான் என்று அவனுக்கு அறிவித்தார்கள். அவன் இருதயம் மூர்ச்சையடைந்தது; அவன் அவர்களை நம்பவ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யோசேப்பு தங்களுடனே சொன்ன வார்த்தைகள் யாவையும் அவனுக்குச் சொன்னபோதும், தன்னை ஏற்றிக்கொண்டு போகும்படி யோசேப்பு அனுப்பின வண்டிகளை அவன் கண்டபோதும், அவர்களுடைய தகப்பனாகிய யாக்கோபின் ஆவி உயிர்த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யோசேப்பு தங்களுடனே சொன்ன வார்த்தைகள் யாவையும் அவனுக்குச் சொன்னபோதும், தன்னை ஏற்றிக்கொண்டு போகும்படி யோசேப்பு அனுப்பின வண்டிகளை அவன் கண்டபோதும், அவர்களுடைய தகப்பனாகிய யாக்கோபின் ஆவி உயிர்த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இஸ்ரவேல்: என் குமாரனாகிய யோசேப்பு இன்னும் உயிரோடிருக்கிறானே, இது போதும்; நான் மரணமடையுமுன்னே போய் அவனைப் பார்ப்ப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த்தமிட்டு அழுதான்; அதை எகிப்தியர் கேட்டார்கள், பார்வோனின் வீட்டாரும் கே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சத்தமிட்டு அழுதான்; அதை எகிப்தியர் கேட்டார்கள், பார்வோனின் வீட்டாரும் கேட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ேப்பு தன் சகோதரரைப் பார்த்து: நான் யோசேப்பு; என் தகப்பனார் இன்னும் உயிரோடே இருக்கிறாரா என்றான். அவனுடைய சகோதரர் அவனுக்கு முன்பாகக் கலக்கமுற்றிருந்ததினாலே, அவனுக்கு உத்தரம் சொல்லக் கூடாமல் இரு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ேப்பு தன் சகோதரரைப் பார்த்து: நான் யோசேப்பு; என் தகப்பனார் இன்னும் உயிரோடே இருக்கிறாரா என்றான். அவனுடைய சகோதரர் அவனுக்கு முன்பாகக் கலக்கமுற்றிருந்ததினாலே, அவனுக்கு உத்தரம் சொல்லக் கூடாமல் இ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 தன் சகோதரரை நோக்கி: என் கிட்ட வாருங்கள் என்றான். அவர்கள் கிட்டப்போனார்கள்; அப்பொழுது அவன்: நீங்கள் எகிப்துக்குப் போகிறவர்களிடத்தில் விற்றுப்போட்ட உங்கள் சகோதரனாகிய யோசேப்பு நான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 தன் சகோதரரை நோக்கி: என் கிட்ட வாருங்கள் என்றான். அவர்கள் கிட்டப்போனார்கள்; அப்பொழுது அவன்: நீங்கள் எகிப்துக்குப் போகிறவர்களிடத்தில் விற்றுப்போட்ட உங்கள் சகோதரனாகிய யோசேப்பு நான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யோசேப்பு தன் சகோதரரை நோக்கி: என் கிட்ட வாருங்கள் என்றான். அவர்கள் கிட்டப்போனார்கள்; அப்பொழுது அவன்: நீங்கள் எகிப்துக்குப் போகிறவர்களிடத்தில் விற்றுப்போட்ட உங்கள் சகோதரனாகிய யோசேப்பு நான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 இவ்விடத்தில் வரும்படி விற்றுப்போட்டதினால், நீங்கள் சஞ்சலப்படவேண்டாம்; ஜீவரட்சணை செய்யும்படிக்குத் தேவன் என்னை உங்களுக்கு முன்னே அனுப்ப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்னை இவ்விடத்தில் வரும்படி விற்றுப்போட்டதினால், நீங்கள் சஞ்சலப்படவேண்டாம்; ஜீவரட்சணை செய்யும்படிக்குத் தேவன் என்னை உங்களுக்கு முன்னே அனுப்ப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இப்பொழுது இரண்டு வருஷமாகப் பஞ்சம் உண்டாயிருக்கிறது; இன்னும் ஐந்து வருஷம் உழவும் அறுப்பும் இல்லாமல் பஞ்சம் இ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சத்தில் இப்பொழுது இரண்டு வருஷமாகப் பஞ்சம் உண்டாயிருக்கிறது; இன்னும் ஐந்து வருஷம் உழவும் அறுப்பும் இல்லாமல் பஞ்சம் இரு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லே உங்கள் வம்சம் ஒழியாமலிருக்க உங்களை ஆதரிக்கிறதற்காகவும், பெரிய இரட்சிப்பினால் உங்களை உயிரோடே காப்பதற்காகவும் தேவன் என்னை உங்களுக்கு முன்னமே அனுப்பின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ீங்கள் அல்ல, தேவனே என்னை இவ்விடத்துக்கு அனுப்பி, என்னைப் பார்வோனுக்குத் தகப்பனாகவும், அவர் குடும்பம் அனைத்திற்கும் கர்த்தனாகவும், எகிப்துதேசம் முழுதுக்கும் அதிபதியாகவும் வைத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தலால் நீங்கள் அல்ல, தேவனே என்னை இவ்விடத்துக்கு அனுப்பி, என்னைப் பார்வோனுக்குத் தகப்பனாகவும், அவர் குடும்பம் அனைத்திற்கும் கர்த்தனாகவும், எகிப்துதேசம் முழுதுக்கும் அதிபதியாகவும் வைத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சீக்கிரமாய் என் தகப்பனிடத்தில் போய்: தேவன் என்னை எகிப்து தேசம் முழுதுக்கும் அதிபதியாக வைத்தார்; என்னிடத்தில் வாரும், தாமதிக்க வேண்ட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சீக்கிரமாய் என் தகப்பனிடத்தில் போய்: தேவன் என்னை எகிப்து தேசம் முழுதுக்கும் அதிபதியாக வைத்தார்; என்னிடத்தில் வாரும், தாமதிக்க வேண்டா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ும் உம்முடைய பிள்ளைகளும், அவர்களுடைய பிள்ளைகளும், உம்முடைய ஆடுமாடுகளோடும் உமக்கு உண்டாயிருக்கிற யாவற்றோடும் கோசேன் நாட்டில் வாசம்பண்ணி என் சமீபத்தில் இருக்கல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ும் உம்முடைய பிள்ளைகளும், அவர்களுடைய பிள்ளைகளும், உம்முடைய ஆடுமாடுகளோடும் உமக்கு உண்டாயிருக்கிற யாவற்றோடும் கோசேன் நாட்டில் வாசம்பண்ணி என் சமீபத்தில் இருக்கலா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ும் உம்முடைய பிள்ளைகளும், அவர்களுடைய பிள்ளைகளும், உம்முடைய ஆடுமாடுகளோடும் உமக்கு உண்டாயிருக்கிற யாவற்றோடும் கோசேன் நாட்டில் வாசம்பண்ணி என் சமீபத்தில் இருக்கலா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க்கும் உம்முடைய குடும்பத்தாருக்கும் உமக்கு இருக்கிற யாவற்றிற்கும் வறுமை வராதபடிக்கு, அங்கே உம்மைப் பராமரிப்பேன்; இன்னும் ஐந்து வருஷம் பஞ்சம் இருக்கும் என்று, உம்முடைய குமாரனாகிய யோசேப்பு சொல்லச்சொன்னான் என்று சொல்ல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க்கும் உம்முடைய குடும்பத்தாருக்கும் உமக்கு இருக்கிற யாவற்றிற்கும் வறுமை வராதபடிக்கு, அங்கே உம்மைப் பராமரிப்பேன்; இன்னும் ஐந்து வருஷம் பஞ்சம் இருக்கும் என்று, உம்முடைய குமாரனாகிய யோசேப்பு சொல்லச்சொன்னான் என்று சொல்ல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ோ, உங்களோடே பேசுகிற வாய் என் வாய்தான் என்பதை உங்கள் கண்களும் என் தம்பியாகிய பென்யமீனின் கண்களும் காண்கிறத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லே எனக்கு உண்டாயிருக்கிற சகல மகிமையையும், நீங்கள் கண்ட யாவையும் என் தகப்பனுக்கு அறிவித்து, அவர் சீக்கிரமாய் இவ்விடத்துக்கு வரும்படி செய்யுங்கள் என்று சொல்லி;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கிப்திலே எனக்கு உண்டாயிருக்கிற சகல மகிமையையும், நீங்கள் கண்ட யாவையும் என் தகப்பனுக்கு அறிவித்து, அவர் சீக்கிரமாய் இவ்விடத்துக்கு வரும்படி செய்யுங்கள் என்று சொல்லி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ன் தம்பியாகிய பென்யமீனின் கழுத்தைக் கட்டிக்கொண்டு அழுதான்; பென்யமீனும் அவன் கழுத்தைக் கட்டிக்கொண்டு அழு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தன் சகோதரர் யாவரையும் முத்தஞ்செய்து, அவர்களையும் கட்டிக்கொண்டு அழுதான். அதற்குப்பின் அவன் சகோதரர் அவனோடே சம்பாஷி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தன் சகோதரர் யாவரையும் முத்தஞ்செய்து, அவர்களையும் கட்டிக்கொண்டு அழுதான். அதற்குப்பின் அவன் சகோதரர் அவனோடே சம்பாஷி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ேப்பின் சகோதரர் வந்தார்கள் என்கிற சமாசாரம் பார்வோன் அரமனையில் பிரசித்தமானபோது, பார்வோனும் அவனுடைய ஊழியக்காரரும் சந்தோஷம் அடை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ேப்பின் சகோதரர் வந்தார்கள் என்கிற சமாசாரம் பார்வோன் அரமனையில் பிரசித்தமானபோது, பார்வோனும் அவனுடைய ஊழியக்காரரும் சந்தோஷம் அடை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யோசேப்பை நோக்கி: நீ உன் சகோதரரோடே சொல்லவேண்டியது என்னவென்றால்: உங்கள் கழுதைகளின்மேல் பொதியேற்றிக்கொண்டு புறப்பட்டு, கானான்தேசத்துக்குப் போய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ர்வோன் யோசேப்பை நோக்கி: நீ உன் சகோதரரோடே சொல்லவேண்டியது என்னவென்றால்: உங்கள் கழுதைகளின்மேல் பொதியேற்றிக்கொண்டு புறப்பட்டு, கானான்தேசத்துக்குப் போய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தகப்பனையும் உங்கள் குடும்பத்தாரையும் கூட்டிக்கொண்டு, என்னிடத்தில் வாருங்கள், நான் உங்களுக்கு எகிப்துதேசத்தின் நன்மையைத் தருவேன்; தேசத்தின் கொழுமையைச் சாப்பிடு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ங்கள் தகப்பனையும் உங்கள் குடும்பத்தாரையும் கூட்டிக்கொண்டு, என்னிடத்தில் வாருங்கள், நான் உங்களுக்கு எகிப்துதேசத்தின் நன்மையைத் தருவேன்; தேசத்தின் கொழுமையைச் சாப்பிடுவ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ங்கள் குழந்தைகளுக்காகவும் உங்கள் மனைவிகளுக்காகவும் வண்டிகளை எகிப்துதேசத்திலிருந்து கொண்டுபோய், அவர்களையும் உங்கள் தகப்பனுடனே ஏற்றிக்கொண்டுவாருங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உங்கள் குழந்தைகளுக்காகவும் உங்கள் மனைவிகளுக்காகவும் வண்டிகளை எகிப்துதேசத்திலிருந்து கொண்டுபோய், அவர்களையும் உங்கள் தகப்பனுடனே ஏற்றிக்கொண்டுவார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39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ૂસફ પોતાની લાગણીઓને વધુ વખત નિયંત્રિત કરી શકયો નહિ. તેની પાસે ઊભા રહેલા બધાની ઉપસ્થિતિમાં ર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્યો અને બોલી ઊઠયો, “માંરી આગળથી બધાને દૂર કરો.” આથી જયારે યૂસફે પોતાના ભાઈઓ આગળ પોતાની જાતને પ્રગ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ત્યારે ત્યાં બીજુ કોઇ ન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વળી તમાંરી માંલમિલકત જે છે તેને છોડીને આવવાની જરા પણ ચિંતા કરશો નહિ, કારણ કે મિસર દેશમા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તમ છે તે જમીન તમાંર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છી ઇસ્રાએલના પુત્રોએ તે મુજબ કર્યુ; અને ફારુનની આજ્ઞા અનુસાર યૂસફે તેઓને ગાડાં આપ્યાં; 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્ગને માંટે સીધું પણ આપ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તેણે તેના દરેક ભાઇને એક જોડ કપડાં આપ્યાં; પરંતુ બિન્યામીનને 300 તોલા ચાંદી અને પાંચ જો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ાં કપડાં આપ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વધુમાં તેણે પોતાના પિતાના માંટે મિસરની સૌથી બહુમૂલ્ય ચીજોથી લાદેલાં દશ ગધેડાં, અને તેના પિ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સાફરી માંટે અનાજ, રોટલી અને અન્ય જાતના ખાણાથી લાદેલી દશ ગધેડીઓ મોકલી આપ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પછી તેણે પોતાના ભાઈઓને વિદાય આપી. વિદાય આપતી વખતે તેણે તેઓને કહ્યું, “માંર્ગમાં ઝઘડો કર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પછીથી તેઓ મિસરમાંથી નીકળીને કનાન દેશમાં પોતાના પિતા યાકૂબ પાસે આ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તેઓએ તેને કહ્યું, “યૂસફ હજુ જીવે છે, અને સમગ્ર મિસરનો તે શાસનકર્તા છે.”આ સાંભળીને યાકૂબ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બ્ધ થઈ ગયો. તેને ગળે એ વાત ન ઉત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રંતુ યૂસફે તેઓેને જે બધી વાતો કહેલી તે તેને કહી અને તેને મિસર લઈ જવા માંટે યૂસફે મોકલ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ડાંઓ પર તેની નજર પડી ત્યારે તે ઉત્તેજીત અને ખુશ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છી ઇસ્રાએલ બોલ્યો, “બસ, માંરો પુત્ર યૂસફ હજુ જીવે છે; એટલે મરતાં પહેલાં હું તેને જઇને મળ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 એટલા મોટા સાદે રડયો કે, મિસરીઓએ તે સાંભળ્યું અને ફારુનના પરિવારને પણ તેની ખબર પડી. પછી યૂસફ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તાના ભાઈઓ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હું યૂસફ છું. શું માંરો બાપ હજુ જીવે છે?” યૂસફની સામે જોતાં જ તેના ભાઈઓ એવા તો ડઘાઈ ગયા કે,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જવાબ આપી શક્યા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છી યૂસફે તેના ભાઈઓને કહ્યું, “માંરી નજીક આવશો.” એટલે તેઓ પાસે ગયા, અને તેણે કહ્યું, “હું ત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 યૂસફ છું. જેને તમે મિસરની મુસાફરી કરતા વેપારીઓને ગુલામ તરીકે વેચી દીધો હતો. એ તમાંરો ભાઇ હુ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ંટે મને અહીં વેચી દેવા માંટે તમે હવે દુ:ખી થશો નહિ, તેમજ જીવ બાળશો નહિ, કારણ આ તો માંર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ી યોજના હતી કે, હું અહીં આવું અને તમને બધાને હું બચા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કારણ કે છેલ્લાં બે વર્ષથી દેશમાં દુકાળ છે, અને હજુ બીજા પાંચ વર્ષ એવાં જ આવનાર છે, જેમાં કો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રની ખેતી કે, વાવણી કાપણી થઈ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થી દેવે તમાંરો પરિવાર બચાવવા અને તમાંરા બધાના જીવોનું રક્ષણ કરવા તમાંરી સમક્ષ મોકલ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 માંટે મને અહીં મોકલનાર દેવ છે, તમે નથી; અને તેણે જ મને ફારુનના પિતા સમાંન અને તેના આખા ઘર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ીવટદાર તથા આખા મિસરનો શાસનકર્તા બનાવ્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તમે ઝટ માંરા પિતા પાસે જાઓ, ને તેમને આ સંદેશ આપો: તમાંરો પુત્ર યૂસફ આ કહે છે:”દેવે મને સમ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નો શાસનકર્તા બનાવ્યો છે, માંટે વિલંબ કર્યા વગર હમણાં જ માંરી પાસે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અને તમે તમાંરા પુત્રો સાથે, તમાંરા પ્રપૌત્રો સાથે, તમાંરાં ઘેટાં-બકરાંના ઝુડો અને ઢોરઢાંખર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ોળાઓ તથા ઘરવખરી સાથે ‘ગોશેન’ પ્રાંતમાં માંરી સાથે રહેશો. જ્યાં હું તમાંરા બધા માંટે બધી જાત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ૈયારી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 કે હજુ દુકાળગ્રસ્ત બીજા પાંચ વર્ષ કાઢવાનાં છે. તેથી તું અને તારું કુટુંબ તથા જે બધાં ત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ગાંસંબંધીઓ છે તે બધુ ગુમાંવીને ગરીબ ન થઇ જાય તે માંટે હું સૌની જાળવણી રાખ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અને જુઓ, તમે અને માંરો ભાઈ બિન્યામીન નજરોનજર જુઓ છો કે, હું આ માંરા મુખ દ્વારા જ કહી રહ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તમે મિસરમાં માંરો મહિમાં અને બીજું જે કંઈ જોયું છે તે માંરા પિતાને કહેજો; હવે, ઝટ જાઓ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પિતાને અહીં લઈ આ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તે તેના ભાઈ બિન્યામીનને બાથભરી અને રડ્યો. બિન્યામીન પણ તેને ભેટતી વખતે રડવા લાગ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્યાર બાદ યૂસફે પોતાના બધાં જ ભાઈઓને ચુંબન કર્યા અને તેમને ભેટીને રડ્યો. પછી તેના ભાઈઓએ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વાતચીત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જયારે ફારુનના મહેલમાં સમાંચાર વહેતાં થયા કે, યૂસફના ભાઈઓ આવ્યા છે; ત્યારે ફારુન તથા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ેવકો ખુશ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ફારુને યૂસફને કહ્યું, “તું તારા ભાઈઓને કહે કે, “આ પ્રમાંણે કરો; તમાંરાં જાનવરોને લઈને કન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 ચાલ્યા જાઓ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તમાંરા પિતાને અને પરિવારને લઈને ઝટ માંરી પાસે પાછા આવો; હું તમને મિસરની ઉત્તમ ફળદ્રુપ જમી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શ અને તમને સૌને ધરતીનું નવનીત ખાવા મળ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વે તમને બીજી આજ્ઞા છે તે પ્રમાંણે કરો, “તમાંરાં સંતાનો માંટે તથા તમાંરી પત્નીઓ માંટે મિસ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થી ગાડાં લેતાં જાઓ, અને તમાંરા પિતાને લઈને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2026-10-21T04:42:01Z</dcterms:created>
  <dcterms:modified xsi:type="dcterms:W3CDTF">2026-10-21T04:42:01Z</dcterms:modified>
  <dc:title>ઉત્પત્તિ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