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லியா செய்த எல்லாவற்றையும், அவன் தீர்க்கதரிசிகளெல்லாரையும் பட்டயத்தாலே கொன்றுபோட்ட செய்தி அனைத்தையும், ஆகாப் யேசபேலுக்கு அறிவ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லியா செய்த எல்லாவற்றையும், அவன் தீர்க்கதரிசிகளெல்லாரையும் பட்டயத்தாலே கொன்றுபோட்ட செய்தி அனைத்தையும், ஆகாப் யேசபேலுக்கு அறிவ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ேசபேல் எலியாவினிடத்தில் ஆள் அனுப்பி: அவர்களில் ஒவ்வொருவனுடைய பிராணனுக்குச் செய்யப்பட்டதுபோல, நான் நாளை இந்நேரத்தில் உன் பிராணனுக்கு செய்யாதேபோனால், தேவர்கள் அதற்குச் சரியாகவும் அதற்கு அதிகமாகவும் எனக்குச் செய்யக்கடவர்கள் என்று சொல்லச்சொன்ன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ேசபேல் எலியாவினிடத்தில் ஆள் அனுப்பி: அவர்களில் ஒவ்வொருவனுடைய பிராணனுக்குச் செய்யப்பட்டதுபோல, நான் நாளை இந்நேரத்தில் உன் பிராணனுக்கு செய்யாதேபோனால், தேவர்கள் அதற்குச் சரியாகவும் அதற்கு அதிகமாகவும் எனக்குச் செய்யக்கடவர்கள் என்று சொல்லச்சொன்ன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ேசபேல் எலியாவினிடத்தில் ஆள் அனுப்பி: அவர்களில் ஒவ்வொருவனுடைய பிராணனுக்குச் செய்யப்பட்டதுபோல, நான் நாளை இந்நேரத்தில் உன் பிராணனுக்கு செய்யாதேபோனால், தேவர்கள் அதற்குச் சரியாகவும் அதற்கு அதிகமாகவும் எனக்குச் செய்யக்கடவர்கள் என்று சொல்லச்சொன்ன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அது தெரிந்தபோது எழுந்து, தன் பிராணனைக் காக்க யூதாவைச்சேர்ந்த பெயெர்செபாவுக்குப் புறப்பட்டுப்போய், தன் வேலைக்காரனை அங்கே நிறுத்திவ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அது தெரிந்தபோது எழுந்து, தன் பிராணனைக் காக்க யூதாவைச்சேர்ந்த பெயெர்செபாவுக்குப் புறப்பட்டுப்போய், தன் வேலைக்காரனை அங்கே நிறுத்திவ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னாந்தரத்தில் ஒருநாள் பிரபாணம் போய், ஒரு சூரைச்செடியின் கீழ் உட்கார்ந்து, தான் சாகவேண்டும் என்று கோரி: போதும் கர்த்தாவே, என் ஆத்துமாவை எடுத்துக்கொள்ளும்; நான் என் பிதாக்களைப்பார்க்கிலும் நல்லவன் அல்ல என்ற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னாந்தரத்தில் ஒருநாள் பிரபாணம் போய், ஒரு சூரைச்செடியின் கீழ் உட்கார்ந்து, தான் சாகவேண்டும் என்று கோரி: போதும் கர்த்தாவே, என் ஆத்துமாவை எடுத்துக்கொள்ளும்; நான் என் பிதாக்களைப்பார்க்கிலும் நல்லவன் அல்ல என்று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சூரைச்செடியின்கீழ்ப் படுத்துக்கொண்டு நித்திரைபண்ணினான்; அப்பொழுது ஒரு தூதன் அவனைத் தட்டியெழுப்பி: எழுந்திருந்து போஜனம் பண்ணு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சூரைச்செடியின்கீழ்ப் படுத்துக்கொண்டு நித்திரைபண்ணினான்; அப்பொழுது ஒரு தூதன் அவனைத் தட்டியெழுப்பி: எழுந்திருந்து போஜனம் பண்ணு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விழித்துப் பார்க்கிறபோது, இதோ, தழலில் சுடப்பட்ட அடையும், ஒரு பாத்திரத்தில் தண்ணீரும் அவன் தலைமாட்டில் இருந்தது; அப்பொழுது அவன், புசித்துக் குடித்துத் திரும்பப் படுத்துக்கொண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திரும்ப இரண்டாந்தரம் வந்து அவனைத் தட்டியெழுப்பி: எழுந்திருந்து போஜனம்பண்ணு; நீ பண்ணவேண்டிய பிரயாணம் வெகுதூர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திரும்ப இரண்டாந்தரம் வந்து அவனைத் தட்டியெழுப்பி: எழுந்திருந்து போஜனம்பண்ணு; நீ பண்ணவேண்டிய பிரயாணம் வெகுதூர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எழுந்திருந்து புசித்துக் குடித்து, அந்தப் போஜனத்தின் பலத்தினால் நாற்பதுநாள் இரவுபகல் ஓரேப் என்னும் தேவனுடைய பர்வத மட்டும் நடந்துபோ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எழுந்திருந்து புசித்துக் குடித்து, அந்தப் போஜனத்தின் பலத்தினால் நாற்பதுநாள் இரவுபகல் ஓரேப் என்னும் தேவனுடைய பர்வத மட்டும் நடந்துபோ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அவன் ஒரு கெபிக்குள் போய்த் தங்கினான்; இதோ, கர்த்தருடைய வார்த்தை அவனுக்கு உண்டாகி, அவர்: எலியாவே, இங்கே உனக்கு என்ன காரிய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அவன் ஒரு கெபிக்குள் போய்த் தங்கினான்; இதோ, கர்த்தருடைய வார்த்தை அவனுக்கு உண்டாகி, அவர்: எலியாவே, இங்கே உனக்கு என்ன காரிய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 அதிர்ச்சிக்குப்பின் அக்கினி உண்டாயிற்று; அக்கினியிலும் கர்த்தர் இருக்கவில்லை; அக்கினிக்குப்பின் அமர்ந்த மெல்லியசத்தம் உண்டா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லியா கேட்டபோது, தன் சால்வையினால் தன் முகத்தை மூடிக்கொண்டு வெளியே வந்து, கெபியின் வாசலில் நின்றான். அப்பொழுது, இதோ, எலியாவே, இங்கே உனக்கு என்ன காரியம் என்கிற சத்தம் அவனுக்கு உண்ட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லியா கேட்டபோது, தன் சால்வையினால் தன் முகத்தை மூடிக்கொண்டு வெளியே வந்து, கெபியின் வாசலில் நின்றான். அப்பொழுது, இதோ, எலியாவே, இங்கே உனக்கு என்ன காரியம் என்கிற சத்தம் அவனுக்கு உண்ட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ப் பார்த்து: நீ தமஸ்குவின் வழியாய் வனாந்தரத்திற்குத் திரும்பிப் போய், ஆசகேலைச் சீரியாவின்மேல் ராஜாவாக அபிஷேகம் பண்ண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ப் பார்த்து: நீ தமஸ்குவின் வழியாய் வனாந்தரத்திற்குத் திரும்பிப் போய், ஆசகேலைச் சீரியாவின்மேல் ராஜாவாக அபிஷேகம் பண்ண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நிம்சியின் குமாரனாகிய யெகூவை இஸ்ரவேலின்மேல் ராஜாவாக அபிஷேகம்பண்ணி, ஆபேல்மேகொலா ஊரானான சாப்பாத்தின் குமாரனாகிய எலிசாவை உன் ஸ்தானத்திலே தீர்க்கதரிசியாக அபிஷேகம்பண்ண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நிம்சியின் குமாரனாகிய யெகூவை இஸ்ரவேலின்மேல் ராஜாவாக அபிஷேகம்பண்ணி, ஆபேல்மேகொலா ஊரானான சாப்பாத்தின் குமாரனாகிய எலிசாவை உன் ஸ்தானத்திலே தீர்க்கதரிசியாக அபிஷேகம்பண்ண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்பவிப்பதாவது: ஆசகேலின் பட்டயத்திற்குத் தப்பினவனை யெகூ கொன்றுபோடுவான்; யெகூவின் பட்டயத்திற்குத் தப்பினவனை எலிசா கொன்று போடு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்பவிப்பதாவது: ஆசகேலின் பட்டயத்திற்குத் தப்பினவனை யெகூ கொன்றுபோடுவான்; யெகூவின் பட்டயத்திற்குத் தப்பினவனை எலிசா கொன்று போடு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பாகாலுக்கு முடங்காதிருக்கிற முழங்கால்களையும், அவனை முத்தஞ்செய்யாதிருக்கிற வாய்களையுமுடைய ஏழாயிரம்பேரை இஸ்ரவேலிலே மீதியாக வைத்திருக்கிறே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அவன் அவ்விடம் விட்டு புறப்பட்டுப்போய், பன்னிரண்டு ஏர்பூட்டி உழுத சாப்பாத்தின் குமாரனாகிய எலிசாவைக் கண்டான்; அவன் பன்னிரண்டாம் ஏரை ஒட்டிக்கொண்டிருந்தான்; எலியா அவன் இருக்கும் இடமட்டும் போய், அவன்மேல் தன் சால்வையைப் போ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அவன் அவ்விடம் விட்டு புறப்பட்டுப்போய், பன்னிரண்டு ஏர்பூட்டி உழுத சாப்பாத்தின் குமாரனாகிய எலிசாவைக் கண்டான்; அவன் பன்னிரண்டாம் ஏரை ஒட்டிக்கொண்டிருந்தான்; எலியா அவன் இருக்கும் இடமட்டும் போய், அவன்மேல் தன் சால்வையைப் போ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மாடுகளை விட்டு, எலியாவின் பிறகே ஓடி: நான் என் தகப்பனையும் என் தாயையும் முத்தஞ்செய்ய உத்தரவுகொடும், அதற்குப்பின் உம்மைப் பின்தொடர்வேன் என்றான். அதற்கு அவன்: போய்த் திரும்பிவா; நான் உனக்குச் செய்ததை நினைத்துக் கொள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மாடுகளை விட்டு, எலியாவின் பிறகே ஓடி: நான் என் தகப்பனையும் என் தாயையும் முத்தஞ்செய்ய உத்தரவுகொடும், அதற்குப்பின் உம்மைப் பின்தொடர்வேன் என்றான். அதற்கு அவன்: போய்த் திரும்பிவா; நான் உனக்குச் செய்ததை நினைத்துக் கொள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இவனை விட்டுப் போய், ஓர் ஏர்மாடுகளைப் பிடித்து அடித்து, ஏரின் மரமுட்டுகளால் அவைகளின் இறைச்சியைச் சமைத்து ஜனங்களுக்குக் கொடுத்தான்; அவர்கள் சாப்பிட்டபிற்பாடு, அவன் எழுந்து, எலியாவுக்குப் பின்சென்று அவனுக்கு ஊழியஞ்செய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இவனை விட்டுப் போய், ஓர் ஏர்மாடுகளைப் பிடித்து அடித்து, ஏரின் மரமுட்டுகளால் அவைகளின் இறைச்சியைச் சமைத்து ஜனங்களுக்குக் கொடுத்தான்; அவர்கள் சாப்பிட்டபிற்பாடு, அவன் எழுந்து, எலியாவுக்குப் பின்சென்று அவனுக்கு ஊழியஞ்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લિયાએ જે કંઈ કર્યું હતું તે, ને તેણે કેવી રીતે સઘળા પ્રબોધકોને તરવારથી માંરી નાખ્યા હતા, ત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હાબે ઇઝેબેલ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છી ઈઝેબેલે કાસદ મોકલી એલિયાને કહેવડાવ્યું કે, “તેં જેમ તે પ્રબોધકોના પ્રાણ લીધા છે તેમ હું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ણ આવતી કાલે રાત્રે બરાબર આવી જ રીતે આ સમય પહેલા હું તને માંરી નાખીશ.’ જો હું તેમ નહિ કરૂં 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લે દેવ તેવું જ અને તેનાથી વધારે ખરાબ માંરા પ્રત્યે કર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એલિયા ડરી ગયો, ને જીવ બચાવવા યહૂદામાં આવેલા બેર-શેબા નગરમાં દોડી ગયો, પછી તેણે પોતાના નોક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છોડ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તેણે એક આખો દિવસ મુસાફરી કરી, ત્યાં તે એક ઝાડ નીચે બેઠો અને પ્રાર્થના કરી કે પોતે મરી જા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કહ્યું “યહોવા દેવ, માંરા પ્રાણ લઇ લો, હું માંરા પિતૃઓથી જરાય સારો નથી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તે વૃક્ષ નીચે આડો પડયો અને ઊંઘી ગયો, તે ઊંઘતો હતો, ત્યારે એક દેવદૂતે તેને સ્પર્શ ક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ઊઠ અને ખાઈ લે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ણે જોયું, તો તેના માંથા આગળ હૂંફાળો રોટલો અને પાણીનો કૂજો હાજર હતો, તે ખાઈ પીને પાછો સૂ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ના દૂતે ફરી આવીને તેને બીજી વાર સ્પર્શ કરીને કહ્યું, “ઊઠ, ને ખાઈ લે, તારે લાંબો પંથ કાપ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ણે ઊઠીને ખાઈને પાણી પીધું અને તે ખોરાકને આધારે 40 દિવસ અને ચાળીસ રાતનો પંથ કાપીને તે યહો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્વત જે હોરેબ પર્વત કહેવાય છે ત્યાં સુધી પહોંચ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ક ગુફામાં દાખલ થઈને તેણે ત્યાં રાત વિતાવી, અચાનક તેને યહોવાની વાણી સંભળાઈ;તેમણે કહ્યું “એલિ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અહીં શા માંટે આવ્યો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લિયાએ કહ્યું, “હું સર્વસમર્થ દેવ યહોવાને સંપૂર્ણ રીતે સમપિર્ત છું, ઇસ્રાએલના લોકોએ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રનો ભંગ કર્યો છે, તમાંરી વેદીનો નાશ કર્યો છે અને તમાંરા પ્રબોધકોને તરવારથી કાપી નાખ્યા છે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લો બાકી રહ્યો છું, અને હવે તેઓ માંરો જીવ લેવા ઈચ્છ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એ તેને જણાવ્યું, “બહાર જા અને પર્વત પર યહોવાની ઉપસ્થિતિમાં ઊભો રહે.” કારણ યહોવા ત્ય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ાર થઇ રહ્યાં છે, પ્રચંડ પવન ફુંકાવા લાગ્યો, જે યહોવાની હાજરીમાં પર્વતને હલાવી શકે અને પથ્થર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ડી શકે એટલો શકિતશાળી હતો. પરંતુ યહોવા તે પવનમાં નહોતા. પવન પછી ભૂકંપ થયો, પરંતુ યહોવા કંઈ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કંપમાં ન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ભૂકંપ પછી અગ્નિ ફાટી નીકળ્યો, પણ યહોવા એ અગ્નિમાં પણ નહોતા, અગ્નિ પછી ત્યાં સંપૂર્ણ શાંતિ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 સાંભળતાં જ એલિયાએ પોતાના ઝભ્ભાથી મોં ઢાંકી દીધું અને બહાર નીકળીનેે તે ગુફાના બારણા આગળ ઊભ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ો. ત્યાં એક અવાજ આવ્યો, “એલિયા, તું અહીં શા માંટે આવ્યો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ણે ફરીથી જવાબ આપ્યો, “હું સંપૂર્ણરીતે સર્વસમર્થ દેવ યહોવાને અર્પણ થઇ ગયો છુ, ઇસ્રાએલના લોક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ો કરાર ફગાવી દીધો છે, તમાંરી વેદી તોડી પાડી છે, અને તમાંરા પ્રબોધકોને તરવારથી કાપી નાખ્યા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એકલો બાકી રહ્યો છું, અને હવેે તેઓ માંરો જીવ લેવા માંગ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એ તેને કહ્યું, “તું પાછો ફર, અને દમસ્કના રણ વિસ્તારમાં જા, ત્યાં જઈને અરામના રાજા તરી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હઝાએલનો અભિષેક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નિમ્શીના પુત્ર યેહૂનો ઇસ્રાએલના રાજા તરીકે અભિષેક કર, અને અબેલ-મહોલાહના શાફાટના પુત્ર એલિશ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પછીના પ્રબોધક તરીકે નિયુકત ક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ઝાએલની તરવારથી જે કોઇ પણ છટકી ને ભાગી જશે યેહૂ તેને માંરી નાખશે, અને યેહૂની તરવારથી જે કો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ટકીને ભાગી જશે તેને એલિશા માંર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રંતુ હજી પણ 7,000 એવા ઇસ્રાએલીઓ છે, જેઓ કદી બઆલને નમ્યા નથી કે નથી તેને તેની મૂર્તિને ચુમ્ય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લિયા ત્યાંથી વિદાય થયો, અને તેણે શાફાટના પુત્ર એલિશાને ખેડ કરતો જોયો, તેની આગળ બાર જોડ બળદ હત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પોતે છેલ્લી જોડ સાથે હતો; એલિયાએ ત્યાંથી પસાર થતાં પોતાનો ઝભ્ભો તેના પર ન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એલિશા, બળદોને છોડીને એલિયાની પાછળ દોડયો અને કહેવા લાગ્યો, “માંરે માંરા પિતા અને માંતાને વિદ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 કહેવું છે, પછી હું તારી સાથે આવીશ.”એલિયાએ કહ્યું, “જા, અને પાછો આવ. હું તને રોક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ટલે એલિશાએ પાછા ફરી શાંત્યર્પણ તરીકે બળદની જોડ લીધી અને માંસ રાંધી લોકોને વહેંચી દીધ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 પછી તે એલિયાને અનુસર્યો અને તેનો સેવક બન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2026-10-21T07:46:58Z</dcterms:created>
  <dcterms:modified xsi:type="dcterms:W3CDTF">2026-10-21T07:46:58Z</dcterms:modified>
  <dc:title>૧ રાજાઓ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