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Esther answered, If it seem good unto the king, let the king and Haman come this day unto the banquet that I have prepared for him.]]></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Esther answered, If it seem good unto the king, let the king and Haman come this day unto the banquet that I have prepared for him.]]></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the king said, Cause Haman to make haste, that he may do as Esther has said. So the king and Haman came to the banquet that Esther had prepare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the king said, Cause Haman to make haste, that he may do as Esther has said. So the king and Haman came to the banquet that Esther had prepare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king said unto Esther at the banquet of wine, What is your petition? and it shall be granted you: and what is your request? even to the half of the kingdom it shall be performe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king said unto Esther at the banquet of wine, What is your petition? and it shall be granted you: and what is your request? even to the half of the kingdom it shall be performe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king said unto Esther at the banquet of wine, What is your petition? and it shall be granted you: and what is your request? even to the half of the kingdom it shall be performe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answered Esther, and said, My petition and my request i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If I have found favour in the sight of the king, and if it please the king to grant my petition, and to perform my request, let the king and Haman come to the banquet that I shall prepare for them, and I will do tomorrow as the king has sai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If I have found favour in the sight of the king, and if it please the king to grant my petition, and to perform my request, let the king and Haman come to the banquet that I shall prepare for them, and I will do tomorrow as the king has sai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it came to pass on the third day, that Esther put on her royal apparel, and stood in the inner court of the king's house, opposite to the king's house: and the king sat upon his royal throne in the royal house, opposite to the gate of the house.]]></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If I have found favour in the sight of the king, and if it please the king to grant my petition, and to perform my request, let the king and Haman come to the banquet that I shall prepare for them, and I will do tomorrow as the king has sai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If I have found favour in the sight of the king, and if it please the king to grant my petition, and to perform my request, let the king and Haman come to the banquet that I shall prepare for them, and I will do tomorrow as the king has sai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n went Haman forth that day joyful and with a glad heart: but when Haman saw Mordecai in the king's gate, that he stood not up, nor moved for him, he was full of indignation against Mordecai.]]></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n went Haman forth that day joyful and with a glad heart: but when Haman saw Mordecai in the king's gate, that he stood not up, nor moved for him, he was full of indignation against Mordecai.]]></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n went Haman forth that day joyful and with a glad heart: but when Haman saw Mordecai in the king's gate, that he stood not up, nor moved for him, he was full of indignation against Mordecai.]]></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Nevertheless Haman refrained himself: and when he came home, he sent and called for his friends, and Zeresh his wife.]]></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Nevertheless Haman refrained himself: and when he came home, he sent and called for his friends, and Zeresh his wif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Haman told them of the glory of his riches, and the multitude of his children, and all the things wherein the king had promoted him, and how he had advanced him above the princes and servants of the king.]]></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Haman told them of the glory of his riches, and the multitude of his children, and all the things wherein the king had promoted him, and how he had advanced him above the princes and servants of the king.]]></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Haman told them of the glory of his riches, and the multitude of his children, and all the things wherein the king had promoted him, and how he had advanced him above the princes and servants of the king.]]></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it came to pass on the third day, that Esther put on her royal apparel, and stood in the inner court of the king's house, opposite to the king's house: and the king sat upon his royal throne in the royal house, opposite to the gate of the hous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Haman said moreover, Yea, Esther the queen did let no man come in with the king unto the banquet that she had prepared but myself; and tomorrow am I invited unto her also with the king.]]></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Haman said moreover, Yea, Esther the queen did let no man come in with the king unto the banquet that she had prepared but myself; and tomorrow am I invited unto her also with the king.]]></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Yet all this avails me nothing, so long as I see Mordecai the Jew sitting at the king's gat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Yet all this avails me nothing, so long as I see Mordecai the Jew sitting at the king's gat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n said Zeresh his wife and all his friends unto him, Let a gallows be made of fifty cubits high, and tomorrow speak you unto the king that Mordecai may be hanged thereon: then go you in merrily with the king unto the banquet. And the thing pleased Haman; and he caused the gallows to be mad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n said Zeresh his wife and all his friends unto him, Let a gallows be made of fifty cubits high, and tomorrow speak you unto the king that Mordecai may be hanged thereon: then go you in merrily with the king unto the banquet. And the thing pleased Haman; and he caused the gallows to be mad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n said Zeresh his wife and all his friends unto him, Let a gallows be made of fifty cubits high, and tomorrow speak you unto the king that Mordecai may be hanged thereon: then go you in merrily with the king unto the banquet. And the thing pleased Haman; and he caused the gallows to be mad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n said Zeresh his wife and all his friends unto him, Let a gallows be made of fifty cubits high, and tomorrow speak you unto the king that Mordecai may be hanged thereon: then go you in merrily with the king unto the banquet. And the thing pleased Haman; and he caused the gallows to be mad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it came to pass on the third day, that Esther put on her royal apparel, and stood in the inner court of the king's house, opposite to the king's house: and the king sat upon his royal throne in the royal house, opposite to the gate of the hous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it was so, when the king saw Esther the queen standing in the court, that she obtained favour in his sight: and the king held out to Esther the golden sceptre that was in his hand. So Esther drew near, and touched the top of the sceptr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it was so, when the king saw Esther the queen standing in the court, that she obtained favour in his sight: and the king held out to Esther the golden sceptre that was in his hand. So Esther drew near, and touched the top of the sceptr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it was so, when the king saw Esther the queen standing in the court, that she obtained favour in his sight: and the king held out to Esther the golden sceptre that was in his hand. So Esther drew near, and touched the top of the sceptre.]]></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said the king unto her, What will you, queen Esther? and what is your request? it shall be even given you to the half of the kingdom.]]></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said the king unto her, What will you, queen Esther? and what is your request? it shall be even given you to the half of the kingdom.]]></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6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ஸ்தர் : 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ப்பொழுது எஸ்தர்: ராஜாவுக்குச் சித்தமானால், நான் தமக்குச் செய்வித்த விருந்துக்கு ராஜாவும் ஆமா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ன்றைக்கு வரவேண்டும் என்றா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ப்பொழுது ராஜா எஸ்தர் சொற்படி செய்ய, ஆமானைத் தீவிரித்து வரும்படி சொல்லி, எஸ்தர் செ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ந்துக்கு ராஜாவும் ஆமானும் 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விருந்திலே திராட்சரசம் பரிமாறப்படுகையில், ராஜா எஸ்தரைப் பார்த்து: உன் வேண்டுதல் என்ன?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க் கொடுக்கப்படும்; நீ கேட்கிறது என்ன? நீ ராஜ்யத்தில் பாதிமட்டும் கேட்டாலும் கி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தற்கு எஸ்தர் பிரதியுத்தரமா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ராஜாவின் கண்களில் எனக்குக் கிருபைகிடைத்து, என் வேண்டுதலைக் கட்டளையிடவும், என் விண்ணப்பத்தி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வும், ராஜாவுக்குச் சித்தமாயிருந்தால், ராஜாவும் ஆமானும் நான் இன்னும் தங்களுக்குச் செய்யப்போ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மூன்றாம் நாளிலே எஸ்தர் ராஜவஸ்திரந் தரித்துக்கொண்டு, ராஜ அரமனையின் உள்முற்றத்தில், ராஜா]]></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ந்துக்கு வரவேண்டும் என்பதே என் வேண்டுதலும் என் விண்ணப்பமுமாயிருக்கிறது; நாளைக்கு ராஜா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ற்படி செய்வேன் என்றா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ன்றைய தினம் ஆமான் சந்தோஷமும் மனமகிழ்ச்சியுமாய்ப் புறப்பட்டான்; ஆனாலும் ராஜாவின் அர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லிலிருக்கிற மொர்தெகாய் தனக்கு முன் எழுந்திராமலும் அசையாமலும் இருக்கிறதை ஆமான் கண்டபோது,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தெகாயின்மேல் உக்கிரம் நிறைந்தவ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ஆகிலும் ஆமான் அதை அடக்கிக்கொண்டு, தன் வீட்டுக்கு வந்து, தன் சிநேகிதரையும் தன் மனைவியா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ஷையும் அழை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தன் ஐசுவரியத்தின் மகிமையையும், தன் பிள்ளைகளின் திரட்சியையும், ராஜா தன்னைப் பெரியவனாக்கி, தன்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புக்கள்மேலும் ராஜாவின் ஊழியக்காரர்மேலும் உயர்த்தின எல்லாவற்றையும் ஆமான் அவர்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வரித்துச்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விருக்கும் ஸ்தானத்துக்கு எதிராக வந்து நின்றாள்; ராஜா அரமனைவாசலுக்கு எதிரான கொலுமண்டப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பின்னையும் ஆமான்: ராஜஸ்திரீயாகிய எஸ்தரும் தான் செய்த விருந்துக்கு ராஜாவுடனேகூட என்னைத்த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றொருவரையும் அழைக்கவில்லை; நாளைக்கும் ராஜாவுடனேகூட நான் விருந்துக்கு வரவழைக்கப்பட்டி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ஆனாலும் அந்த யூதனாகிய மொர்தெகாய் ராஜாவின் அரமனைவாசலில் உட்கார்ந்திருக்கிறதை நான் காணுமள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யெல்லாம் எனக்கு ஒன்றுமில்லையெ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ப்பொழுது அவன் மனைவியாகிய சிரேஷும் அவனுடைய சிநேகிதர் எல்லாரும் அவனைப் பார்த்து: ஐம்பதுமுழ உயர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தூக்குமரம் செய்யப்படவேண்டும்; அதிலே மொர்தெகாயை தூக்கிப்போடும்படி நாளையதினம் நீர் ராஜாவு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வேண்டும்; பின்பு சந்தோஷமாய் ராஜாவுடனேகூட விருந்துக்குப்போகலாம் என்றார்கள்; இந்தக் கா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மானுக்கு நன்றாய்க் கண்டதினால் தூக்குமரத்தைச் செய்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சனத்திலே வீற்றி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ராஜா ராஜஸ்திரீயாகிய எஸ்தர் முற்றத்தில் நிற்கிறதைக் கண்டபோது, அவளுக்கு அவன் கண்களில் 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தினால், ராஜா தன் கையிலிருக்கிற பொற்செங்கோலை எஸ்தரிடத்திற்கு நீட்டினான்; அப்பொழுது எஸ்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வந்து செங்கோலின் நுனியைத் தொட்டா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ராஜா அவளை நோக்கி: எஸ்தர் ராஜாத்தியே, உனக்கு என்னவேண்டும்? நீ கேட்கிற மன்றாட்டு என்ன?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யத்தில் பாதிமட்டும் கேட்டாலும், உனக்குக் கொடுக்கப்ப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5]]></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2026-09-16T19:46:33Z</dcterms:created>
  <dcterms:modified xsi:type="dcterms:W3CDTF">2026-09-16T19:46:33Z</dcterms:modified>
  <dc:title>எஸ்தர் : 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