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ற்கு எஸ்தர் பிரதியுத்தரமாக: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ாவின் கண்களில் எனக்குக் கிருபைகிடைத்து, என் வேண்டுதலைக் கட்டளையிடவும், என் விண்ணப்பத்தின்படி செய்யவும், ராஜாவுக்குச் சித்தமாயிருந்தால், ராஜாவும் ஆமானும் நான் இன்னும் தங்களுக்குச் செய்யப்போகிற விருந்துக்கு வரவேண்டும் என்பதே என் வேண்டுதலும் என் விண்ணப்பமுமாயிருக்கிறது; நாளைக்கு ராஜாவின் சொற்படி செய்வேன் என்ற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ாவின் கண்களில் எனக்குக் கிருபைகிடைத்து, என் வேண்டுதலைக் கட்டளையிடவும், என் விண்ணப்பத்தின்படி செய்யவும், ராஜாவுக்குச் சித்தமாயிருந்தால், ராஜாவும் ஆமானும் நான் இன்னும் தங்களுக்குச் செய்யப்போகிற விருந்துக்கு வரவேண்டும் என்பதே என் வேண்டுதலும் என் விண்ணப்பமுமாயிருக்கிறது; நாளைக்கு ராஜாவின் சொற்படி செய்வேன் என்ற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ாவின் கண்களில் எனக்குக் கிருபைகிடைத்து, என் வேண்டுதலைக் கட்டளையிடவும், என் விண்ணப்பத்தின்படி செய்யவும், ராஜாவுக்குச் சித்தமாயிருந்தால், ராஜாவும் ஆமானும் நான் இன்னும் தங்களுக்குச் செய்யப்போகிற விருந்துக்கு வரவேண்டும் என்பதே என் வேண்டுதலும் என் விண்ணப்பமுமாயிருக்கிறது; நாளைக்கு ராஜாவின் சொற்படி செய்வேன் என்ற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ன்றைய தினம் ஆமான் சந்தோஷமும் மனமகிழ்ச்சியுமாய்ப் புறப்பட்டான்; ஆனாலும் ராஜாவின் அரமனை வாசலிலிருக்கிற மொர்தெகாய் தனக்கு முன் எழுந்திராமலும் அசையாமலும் இருக்கிறதை ஆமான் கண்டபோது, அவன் மொர்தெகாயின்மேல் உக்கிரம் நிறைந்தவனா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ன்றைய தினம் ஆமான் சந்தோஷமும் மனமகிழ்ச்சியுமாய்ப் புறப்பட்டான்; ஆனாலும் ராஜாவின் அரமனை வாசலிலிருக்கிற மொர்தெகாய் தனக்கு முன் எழுந்திராமலும் அசையாமலும் இருக்கிறதை ஆமான் கண்டபோது, அவன் மொர்தெகாயின்மேல் உக்கிரம் நிறைந்தவனா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ிலும் ஆமான் அதை அடக்கிக்கொண்டு, தன் வீட்டுக்கு வந்து, தன் சிநேகிதரையும் தன் மனைவியாகிய சிரேஷையும் அழைத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ிலும் ஆமான் அதை அடக்கிக்கொண்டு, தன் வீட்டுக்கு வந்து, தன் சிநேகிதரையும் தன் மனைவியாகிய சிரேஷையும் அழைத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 ஐசுவரியத்தின் மகிமையையும், தன் பிள்ளைகளின் திரட்சியையும், ராஜா தன்னைப் பெரியவனாக்கி, தன்னைப் பிரபுக்கள்மேலும் ராஜாவின் ஊழியக்காரர்மேலும் உயர்த்தின எல்லாவற்றையும் ஆமான் அவர்களுக்கு விவரித்துச்சொன்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 ஐசுவரியத்தின் மகிமையையும், தன் பிள்ளைகளின் திரட்சியையும், ராஜா தன்னைப் பெரியவனாக்கி, தன்னைப் பிரபுக்கள்மேலும் ராஜாவின் ஊழியக்காரர்மேலும் உயர்த்தின எல்லாவற்றையும் ஆமான் அவர்களுக்கு விவரித்துச்சொன்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 அவளை நோக்கி: எஸ்தர் ராஜாத்தியே, உனக்கு என்னவேண்டும்? நீ கேட்கிற மன்றாட்டு என்ன? நீ ராஜ்யத்தில் பாதிமட்டும் கேட்டாலும், உனக்குக் கொடுக்கப்படும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் ஐசுவரியத்தின் மகிமையையும், தன் பிள்ளைகளின் திரட்சியையும், ராஜா தன்னைப் பெரியவனாக்கி, தன்னைப் பிரபுக்கள்மேலும் ராஜாவின் ஊழியக்காரர்மேலும் உயர்த்தின எல்லாவற்றையும் ஆமான் அவர்களுக்கு விவரித்துச்சொன்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னையும் ஆமான்: ராஜஸ்திரீயாகிய எஸ்தரும் தான் செய்த விருந்துக்கு ராஜாவுடனேகூட என்னைத்தவிர வேறொருவரையும் அழைக்கவில்லை; நாளைக்கும் ராஜாவுடனேகூட நான் விருந்துக்கு வரவழைக்கப்பட்டிருக்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னையும் ஆமான்: ராஜஸ்திரீயாகிய எஸ்தரும் தான் செய்த விருந்துக்கு ராஜாவுடனேகூட என்னைத்தவிர வேறொருவரையும் அழைக்கவில்லை; நாளைக்கும் ராஜாவுடனேகூட நான் விருந்துக்கு வரவழைக்கப்பட்டிருக்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அந்த யூதனாகிய மொர்தெகாய் ராஜாவின் அரமனைவாசலில் உட்கார்ந்திருக்கிறதை நான் காணுமளவும் அவையெல்லாம் எனக்கு ஒன்றுமில்லையெ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 மனைவியாகிய சிரேஷும் அவனுடைய சிநேகிதர் எல்லாரும் அவனைப் பார்த்து: ஐம்பதுமுழ உயரமான ஒரு தூக்குமரம் செய்யப்படவேண்டும்; அதிலே மொர்தெகாயை தூக்கிப்போடும்படி நாளையதினம் நீர் ராஜாவுக்குச் சொல்லவேண்டும்; பின்பு சந்தோஷமாய் ராஜாவுடனேகூட விருந்துக்குப்போகலாம் என்றார்கள்; இந்தக் காரியம் ஆமானுக்கு நன்றாய்க் கண்டதினால் தூக்குமரத்தைச் செய்வி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 மனைவியாகிய சிரேஷும் அவனுடைய சிநேகிதர் எல்லாரும் அவனைப் பார்த்து: ஐம்பதுமுழ உயரமான ஒரு தூக்குமரம் செய்யப்படவேண்டும்; அதிலே மொர்தெகாயை தூக்கிப்போடும்படி நாளையதினம் நீர் ராஜாவுக்குச் சொல்லவேண்டும்; பின்பு சந்தோஷமாய் ராஜாவுடனேகூட விருந்துக்குப்போகலாம் என்றார்கள்; இந்தக் காரியம் ஆமானுக்கு நன்றாய்க் கண்டதினால் தூக்குமரத்தைச் செய்வித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 மனைவியாகிய சிரேஷும் அவனுடைய சிநேகிதர் எல்லாரும் அவனைப் பார்த்து: ஐம்பதுமுழ உயரமான ஒரு தூக்குமரம் செய்யப்படவேண்டும்; அதிலே மொர்தெகாயை தூக்கிப்போடும்படி நாளையதினம் நீர் ராஜாவுக்குச் சொல்லவேண்டும்; பின்பு சந்தோஷமாய் ராஜாவுடனேகூட விருந்துக்குப்போகலாம் என்றார்கள்; இந்தக் காரியம் ஆமானுக்கு நன்றாய்க் கண்டதினால் தூக்குமரத்தைச் செய்வித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ன் மனைவியாகிய சிரேஷும் அவனுடைய சிநேகிதர் எல்லாரும் அவனைப் பார்த்து: ஐம்பதுமுழ உயரமான ஒரு தூக்குமரம் செய்யப்படவேண்டும்; அதிலே மொர்தெகாயை தூக்கிப்போடும்படி நாளையதினம் நீர் ராஜாவுக்குச் சொல்லவேண்டும்; பின்பு சந்தோஷமாய் ராஜாவுடனேகூட விருந்துக்குப்போகலாம் என்றார்கள்; இந்தக் காரியம் ஆமானுக்கு நன்றாய்க் கண்டதினால் தூக்குமரத்தைச் செய்வி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ூன்றாம் நாளிலே எஸ்தர் ராஜவஸ்திரந் தரித்துக்கொண்டு, ராஜ அரமனையின் உள்முற்றத்தில், ராஜா கொலுவிருக்கும் ஸ்தானத்துக்கு எதிராக வந்து நின்றாள்; ராஜா அரமனைவாசலுக்கு எதிரான கொலுமண்டபத்தில் ராஜாசனத்திலே வீற்றிரு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ூன்றாம் நாளிலே எஸ்தர் ராஜவஸ்திரந் தரித்துக்கொண்டு, ராஜ அரமனையின் உள்முற்றத்தில், ராஜா கொலுவிருக்கும் ஸ்தானத்துக்கு எதிராக வந்து நின்றாள்; ராஜா அரமனைவாசலுக்கு எதிரான கொலுமண்டபத்தில் ராஜாசனத்திலே வீற்றிருந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 அவளை நோக்கி: எஸ்தர் ராஜாத்தியே, உனக்கு என்னவேண்டும்? நீ கேட்கிற மன்றாட்டு என்ன? நீ ராஜ்யத்தில் பாதிமட்டும் கேட்டாலும், உனக்குக் கொடுக்கப்படும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ூன்றாம் நாளிலே எஸ்தர் ராஜவஸ்திரந் தரித்துக்கொண்டு, ராஜ அரமனையின் உள்முற்றத்தில், ராஜா கொலுவிருக்கும் ஸ்தானத்துக்கு எதிராக வந்து நின்றாள்; ராஜா அரமனைவாசலுக்கு எதிரான கொலுமண்டபத்தில் ராஜாசனத்திலே வீற்றிருந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ராஜஸ்திரீயாகிய எஸ்தர் முற்றத்தில் நிற்கிறதைக் கண்டபோது, அவளுக்கு அவன் கண்களில் தயை கிடைத்ததினால், ராஜா தன் கையிலிருக்கிற பொற்செங்கோலை எஸ்தரிடத்திற்கு நீட்டினான்; அப்பொழுது எஸ்தர் கிட்டவந்து செங்கோலின் நுனியைத் தொட்ட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ராஜஸ்திரீயாகிய எஸ்தர் முற்றத்தில் நிற்கிறதைக் கண்டபோது, அவளுக்கு அவன் கண்களில் தயை கிடைத்ததினால், ராஜா தன் கையிலிருக்கிற பொற்செங்கோலை எஸ்தரிடத்திற்கு நீட்டினான்; அப்பொழுது எஸ்தர் கிட்டவந்து செங்கோலின் நுனியைத் தொட்ட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ராஜஸ்திரீயாகிய எஸ்தர் முற்றத்தில் நிற்கிறதைக் கண்டபோது, அவளுக்கு அவன் கண்களில் தயை கிடைத்ததினால், ராஜா தன் கையிலிருக்கிற பொற்செங்கோலை எஸ்தரிடத்திற்கு நீட்டினான்; அப்பொழுது எஸ்தர் கிட்டவந்து செங்கோலின் நுனியைத் தொட்ட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ஸ்தர்: ராஜாவுக்குச் சித்தமானால், நான் தமக்குச் செய்வித்த விருந்துக்கு ராஜாவும் ஆமானும் இன்றைக்கு வரவேண்டும் என்ற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ஸ்தர்: ராஜாவுக்குச் சித்தமானால், நான் தமக்குச் செய்வித்த விருந்துக்கு ராஜாவும் ஆமானும் இன்றைக்கு வரவேண்டும் என்ற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ராஜா எஸ்தர் சொற்படி செய்ய, ஆமானைத் தீவிரித்து வரும்படி சொல்லி, எஸ்தர் செய்த விருந்துக்கு ராஜாவும் ஆமானும் வ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ராஜா எஸ்தர் சொற்படி செய்ய, ஆமானைத் தீவிரித்து வரும்படி சொல்லி, எஸ்தர் செய்த விருந்துக்கு ராஜாவும் ஆமானும் வ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ருந்திலே திராட்சரசம் பரிமாறப்படுகையில், ராஜா எஸ்தரைப் பார்த்து: உன் வேண்டுதல் என்ன? அது உனக்குக் கொடுக்கப்படும்; நீ கேட்கிறது என்ன? நீ ராஜ்யத்தில் பாதிமட்டும் கேட்டாலும் கிடைக்கும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ருந்திலே திராட்சரசம் பரிமாறப்படுகையில், ராஜா எஸ்தரைப் பார்த்து: உன் வேண்டுதல் என்ன? அது உனக்குக் கொடுக்கப்படும்; நீ கேட்கிறது என்ன? நீ ராஜ்யத்தில் பாதிமட்டும் கேட்டாலும் கிடைக்கும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answered Esther, and said, My petition and my request i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f I have found favour in the sight of the king, and if it please the king to grant my peti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 perform my request, let the king and Haman come to the banquet that I shall prepare for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will do tomorrow as the king has s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went Haman forth that day joyful and with a glad heart: but when Haman saw Mordecai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's gate, that he stood not up, nor moved for him, he was full of indignation against Mordec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Nevertheless Haman refrained himself: and when he came home, he sent and called for his friend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Zeresh hi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aman told them of the glory of his riches, and the multitude of his children,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 wherein the king had promoted him, and how he had advanced him above the princes and serva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said the king unto her, What will you, queen Esther? and what is your request? it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aman said moreover, Yea, Esther the queen did let no man come in with the king unto the banqu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she had prepared but myself; and tomorrow am I invited unto her also with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et all this avails me nothing, so long as I see Mordecai the Jew sitting at the king's g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said Zeresh his wife and all his friends unto him, Let a gallows be made of fifty cubi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gh, and tomorrow speak you unto the king that Mordecai may be hanged thereon: then go you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rily with the king unto the banquet. And the thing pleased Haman; and he caused the gallows to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it came to pass on the third day, that Esther put on her royal apparel, and stoo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ner court of the king's house, opposite to the king's house: and the king sat upon his roy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given you to the half of the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ne in the royal house, opposite to the gate of th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t was so, when the king saw Esther the queen standing in the court, that she obtained fav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is sight: and the king held out to Esther the golden sceptre that was in his hand. So Es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ew near, and touched the top of the scept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Esther answered, If it seem good unto the king, let the king and Haman come this day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nquet that I have prepared 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the king said, Cause Haman to make haste, that he may do as Esther has said. So the king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man came to the banquet that Esther had prepa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king said unto Esther at the banquet of wine, What is your petition? and it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anted you: and what is your request? even to the half of the kingdom it shall be perfor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2026-07-18T18:05:41Z</dcterms:created>
  <dcterms:modified xsi:type="dcterms:W3CDTF">2026-07-18T18:05:41Z</dcterms:modified>
  <dc:title>எஸ்தர்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