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மலியாவின் குமாரனாகிய பெக்காவின் பதினேழாம் வருஷத்தில் யூதாவின் ராஜாவாகிய யோதாமின் குமாரன் ஆகாஸ் ராஜாவானா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மலியாவின் குமாரனாகிய பெக்காவின் பதினேழாம் வருஷத்தில் யூதாவின் ராஜாவாகிய யோதாமின் குமாரன் ஆகாஸ் ராஜாவானா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ஸ் ராஜாவாகிறபோது இருபது வயதாயிருந்து, எருசலேமிலே பதினாறு வருஷம் அரசாண்டான்; அவன் தன் தகப்பனாகிய தாவீதைப்போல் தன் தேவனாகிய கர்த்தரின் பார்வைக்குச் செம்மையானதைச் செய்யாம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ஸ் ராஜாவாகிறபோது இருபது வயதாயிருந்து, எருசலேமிலே பதினாறு வருஷம் அரசாண்டான்; அவன் தன் தகப்பனாகிய தாவீதைப்போல் தன் தேவனாகிய கர்த்தரின் பார்வைக்குச் செம்மையானதைச் செய்யாம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 ராஜாக்களின் வழியிலே நடந்து, கர்த்தர் இஸ்ரவேல் புத்திரருக்கு முன்பாகத் துரத்தின ஜாதிகளுடைய அருவருப்புகளின்படியே தன் குமாரனை முதலாய்த் தீக்கடக்கப்பண்ணினா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 ராஜாக்களின் வழியிலே நடந்து, கர்த்தர் இஸ்ரவேல் புத்திரருக்கு முன்பாகத் துரத்தின ஜாதிகளுடைய அருவருப்புகளின்படியே தன் குமாரனை முதலாய்த் தீக்கடக்கப்பண்ணினா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 ராஜாக்களின் வழியிலே நடந்து, கர்த்தர் இஸ்ரவேல் புத்திரருக்கு முன்பாகத் துரத்தின ஜாதிகளுடைய அருவருப்புகளின்படியே தன் குமாரனை முதலாய்த் தீக்கடக்கப்பண்ணினா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டைகளிலும் மலைகளின்மேலும் பச்சையான சகல மரத்தின்கீழும் பலியிட்டுத் தூபங்காட்டி வந்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சீரியாவின் ராஜாவாகிய ரேத்சீனும், இஸ்ரவேலின் ராஜாவாகிய ரெமலியாவின் குமாரன் பெக்காவும், எருசலேமின்மேல் யுத்தம்பண்ண வந்து ஆகாசை முற்றிக்கை போட்டார்கள்; ஆனாலும் ஜெயிக்கமாட்டாதே போனா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சீரியாவின் ராஜாவாகிய ரேத்சீனும், இஸ்ரவேலின் ராஜாவாகிய ரெமலியாவின் குமாரன் பெக்காவும், எருசலேமின்மேல் யுத்தம்பண்ண வந்து ஆகாசை முற்றிக்கை போட்டார்கள்; ஆனாலும் ஜெயிக்கமாட்டாதே போனா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க்காலத்தில் சீரியாவின் ராஜாவாகிய ரேத்சீன் ஏலாத்தைத் திரும்பச் சீரியாவோடே சேர்த்துக்கொண்டு, யூதரை ஏலாத்திலிருந்து துரத்தினான்; சீரியர் ஏலாத்திற்கு வந்து இந்நாள் வரைக்கும் அவ்விடத்திலே குடியாயிருக்கிறா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க்காலத்தில் சீரியாவின் ராஜாவாகிய ரேத்சீன் ஏலாத்தைத் திரும்பச் சீரியாவோடே சேர்த்துக்கொண்டு, யூதரை ஏலாத்திலிருந்து துரத்தினான்; சீரியர் ஏலாத்திற்கு வந்து இந்நாள் வரைக்கும் அவ்விடத்திலே குடியாயிருக்கிறா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ஸ் அசீரியாவின் ராஜாவாகிய திகிலாத்பிலேசரிடத்திற்கு ஸ்தானாபதிகளை அனுப்பி: நான் உம்முடைய அடியானும் உம்முடைய குமாரனுமாயிருக்கிறேன்; நீர் வந்து, எனக்கு விரோதமாயெழும்பின சீரியா ராஜாவின் கைக்கும், இஸ்ரவேல் ராஜாவின் கைக்கும் என்னை நீங்கலாக்கிவிடும் என்று சொல்லச்சொல்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ஸ் அசீரியாவின் ராஜாவாகிய திகிலாத்பிலேசரிடத்திற்கு ஸ்தானாபதிகளை அனுப்பி: நான் உம்முடைய அடியானும் உம்முடைய குமாரனுமாயிருக்கிறேன்; நீர் வந்து, எனக்கு விரோதமாயெழும்பின சீரியா ராஜாவின் கைக்கும், இஸ்ரவேல் ராஜாவின் கைக்கும் என்னை நீங்கலாக்கிவிடும் என்று சொல்லச்சொல்லி;]]></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டைய ஆலயத்திலும் ராஜாவின் அரமனைப் பொக்கிஷங்களிலும் அகப்பட்ட வெள்ளியையும் பொன்னையும் எடுத்து, அசீரியாவின் ராஜாவுக்குக் காணிக்கையாக அனுப்பி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சீரியா ராஜா அவனுக்குச் செவி கொடுத்து, தமஸ்குவுக்குப்போய் அதைப் பிடித்து, அதின் குடிகளைக் கீர்பட்டணத்திற்குச் சிறைபிடித்துக்கொண்டுபோய், ரேத்சீனைக் கொன்றுபோட்டா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சீரியா ராஜா அவனுக்குச் செவி கொடுத்து, தமஸ்குவுக்குப்போய் அதைப் பிடித்து, அதின் குடிகளைக் கீர்பட்டணத்திற்குச் சிறைபிடித்துக்கொண்டுபோய், ரேத்சீனைக் கொன்றுபோட்டா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ராஜாவாகிய ஆகாஸ் தமஸ்குவிலுள்ள அசீரியாவின் ராஜாவாகிய திகிலாத்பிலேசருக்கு எதிர்கொண்டு போய்த் தமஸ்குவிலுள்ள பலிபீடத்தைக் கண்டான். ராஜாவாகிய ஆகாஸ் அந்தப் பலிபீடத்தின் சாயலையும், அதினுடைய சகல வேலைப்பாடாகிய அதின் மாதிரியையும் ஆசாரியனாகிய உரியாவுக்கு அனுப்பி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ராஜாவாகிய ஆகாஸ் தமஸ்குவிலுள்ள அசீரியாவின் ராஜாவாகிய திகிலாத்பிலேசருக்கு எதிர்கொண்டு போய்த் தமஸ்குவிலுள்ள பலிபீடத்தைக் கண்டான். ராஜாவாகிய ஆகாஸ் அந்தப் பலிபீடத்தின் சாயலையும், அதினுடைய சகல வேலைப்பாடாகிய அதின் மாதிரியையும் ஆசாரியனாகிய உரியாவுக்கு அனுப்பினா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ஆகாஸ் தமஸ்குவிலிருந்து வருகிறதற்குள் ஆசாரியனாகிய உரியா அப்படிக்கொத்த பலிபீடத்தைக் கட்டி, ராஜாவாகிய ஆகாஸ் தமஸ்குவிலிருந்து அனுப்பின கட்டளையின்படியெல்லாம் செய்தா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ஆகாஸ் தமஸ்குவிலிருந்து வருகிறதற்குள் ஆசாரியனாகிய உரியா அப்படிக்கொத்த பலிபீடத்தைக் கட்டி, ராஜாவாகிய ஆகாஸ் தமஸ்குவிலிருந்து அனுப்பின கட்டளையின்படியெல்லாம் செய்தா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ராஜா தமஸ்குவிலிருந்து வந்தபோது, அவன் அந்தப் பலிபீடத்தைப் பார்த்து, அந்தப் பலிபீடத்தண்டையில் சேர்ந்து, அதின்மேல் பலியிட்டு,]]></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ன் சர்வாங்க தகனபலியையும் தன் போஜனபலியையும் தகனித்து, தன் பானபலியை வார்த்து, தன் சமாதானபலிகளின் இரத்தத்தை அந்தப் பலிபீடத்தின்மேல் தெளித்தா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ன் சர்வாங்க தகனபலியையும் தன் போஜனபலியையும் தகனித்து, தன் பானபலியை வார்த்து, தன் சமாதானபலிகளின் இரத்தத்தை அந்தப் பலிபீடத்தின்மேல் தெளித்தா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ன் சந்நிதியில் இருந்த வெண்கலப் பலிபீடத்தை அவன் தன் பலிபீடத்திற்கும் கர்த்தரின் ஆலயத்திற்கும் நடுவே ஆலயத்தின் முகப்பிலிருந்து எடுத்து, அதைத் தன் பலிபீடத்திற்கு வடபுறமாய் வைத்தா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ன் சந்நிதியில் இருந்த வெண்கலப் பலிபீடத்தை அவன் தன் பலிபீடத்திற்கும் கர்த்தரின் ஆலயத்திற்கும் நடுவே ஆலயத்தின் முகப்பிலிருந்து எடுத்து, அதைத் தன் பலிபீடத்திற்கு வடபுறமாய் வைத்தா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கிய ஆகாஸ் கட்டளையிட்டபடியெல்லாம் ஆசாரியனாகிய உரியா செய்தா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னும் ராஜாவாகிய ஆகாஸ் ஆதாரங்களின் சவுக்கைகளை அறுத்துவிட்டு, அவைகளின்மேலிருந்த கொப்பரைகளை எடுத்து, கடல்தொட்டியைக் கீழே நிற்கிற வெண்கல ரிஷபங்களின் மேலிருந்து இறக்கி, அதைக் கற்களின் தளவரிசையிலே வைத்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னும் ராஜாவாகிய ஆகாஸ் ஆதாரங்களின் சவுக்கைகளை அறுத்துவிட்டு, அவைகளின்மேலிருந்த கொப்பரைகளை எடுத்து, கடல்தொட்டியைக் கீழே நிற்கிற வெண்கல ரிஷபங்களின் மேலிருந்து இறக்கி, அதைக் கற்களின் தளவரிசையிலே வைத்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லயத்தின் அருகே கட்டியிருந்த ஓய்வுநாளில் மண்டபத்தையும், ராஜா பிரவேசிக்கும் மண்டபத்தையும், அசீரியருடைய ராஜாவினிமித்தம் கர்த்தருடைய ஆலயத்திலிருந்து அப்புறப்படுத்தினா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லயத்தின் அருகே கட்டியிருந்த ஓய்வுநாளில் மண்டபத்தையும், ராஜா பிரவேசிக்கும் மண்டபத்தையும், அசீரியருடைய ராஜாவினிமித்தம் கர்த்தருடைய ஆலயத்திலிருந்து அப்புறப்படுத்தினா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ஸ் செய்த மற்ற வர்த்தமானங்கள் யூதாவுடைய ராஜாக்களின் நாளாகமப் புஸ்தகத்தில் அல்லவோ எழுதியிருக்கிற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ஸ் தன் பிதாக்களோடே நித்திரையடைந்தபின், அவன் தாவீதின் நகரத்தில் தன் பிதாக்களண்டையிலே அடக்கம்பண்ணப்பட்டான்; அவன் குமாரனாகிய எசேக்கியா அவன் ஸ்தானத்தில் ராஜாவா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ஸ் தன் பிதாக்களோடே நித்திரையடைந்தபின், அவன் தாவீதின் நகரத்தில் தன் பிதாக்களண்டையிலே அடக்கம்பண்ணப்பட்டான்; அவன் குமாரனாகிய எசேக்கியா அவன் ஸ்தானத்தில் ராஜாவா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739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૨ રાજાઓ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રમાલ્યાના પુત્ર પેકાહના શાસનનું 17 મું વર્ષ ચાલતું હતું, યહૂદાના રાજા યોથામનો પુત્ર આહાઝ રા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ન્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જ્યારે તે ગાદીએ આવ્યો ત્યારે તેની ઉંમર 20 વર્ષની હતી, તેણે યરૂશાલેમ પર 16 વર્ષ શાસન કર્યુ, તે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ઉદની જેમ પોતાના દેવ યહોવાની દૃષ્ટિએ યોગ્ય ગણાય એવું કંઇ કર્યું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તે ઇસ્રાએલી રાજાઓને પગલે ચાલ્યો; તેણે પોતાના પુત્રને પણ અગ્નિની આરપાર ચલાવ્યો હતો. આ એ લો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ધારા અનુસરાતી ઘૃણાજનક પ્રણાલી હતી, જેમને યહોવાએ ઇસ્રાએલમાંથી હાંકી કાઢયા હતાં જ્યારે તેમણે ઇસ્રાએ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 હુમલો ક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ત્યારે ડુંગરોને ટેકરીઓ પરનાં થાનકોએ, અને દરેક ઘટાદાર વૃક્ષો નીચે તે યજ્ઞો અને ધૂપ ચડાવ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આ સમય દરમ્યાન અરામના રાજા રસીન અને ઇસ્રાએલના રાજા પેકાહ બિન રમાલ્યાએ યરૂશાલેમ પર ચડાઈ કરી આહાઝ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ઘેરી લીધો, પણ તેને નમાવી ન શક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તે જ સમયે અરામના રાજા રસીને એલાથને પાછું કબજે કરી લીધું, ને તેણે એલાથમાંથી યહૂદીઓને હાંકી કાઢ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રામીઓ એલાથમાં આવીને ત્યાં વસ્યા. આજ સુધી તેઓ ત્યાં જ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પછી આહાઝે આશ્શૂરના રાજા તિગ્લાથ પિલેસેરને સંદેશવાહકો મોકલીને કહેવડાવ્યું કે, “હું તથા આપના પુ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રાબર છીએ. અને આપનો સેવક છું, આવો, અને ઇસ્રાએલના રાજાઓ અને અરામીઓ સામે લડવામાં મારી મદદ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આહાઝે મંદિરમાંના અને રાજમહેલના ભંડારમાંના સોનું તથા ચાંદી લઈને આશ્શૂરના રાજાને ભેટ મોકલી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આશ્શૂરના રાજાએ તેની વિનંતી માન્ય રાખી અને દમસ્ક પર ચડાઈ કરી તે કબજે કર્યું. અને ત્યાંના વતની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માં દેશવટો આપ્યો અને અરામના રાજા રસીનને મારી નાખવામાં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રાજા આહાઝ જયારે આશ્શૂરના રાજા તિગ્લાથ પિલેસેરને મળવા દમસ્ક ગયો ત્યારે તેણે દમસ્કની વેદી જોઈ, પ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ણે એ વેદીનાં બધાં માપ સાથેની આકૃતિ યાજક ઊરિયાને મોક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પછી દમસ્કથી આહાઝે મોકલેલી રૂપરેખા પ્રમાણે યાજક ઊરિયાએ યરૂશાલેમમાં એક વેદી બંધાવી. આહાઝ દમસ્ક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છો ફરે તે પહેલાં તેણે વેદી તૈયાર કરાવી દી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રાજાએ પાછા આવીને વેદી જોઈ, તેની પાસે જઈ, પર ચ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અને પોતાના તરફથી દહનાર્પણ, ખાદ્યાર્પણ અને પેયાર્પણ ચડાવ્યાં અને પોતે ચડાવેલાં શાંત્યર્પણ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શુઓનું લોહી વેદી પર છાંટ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મંદિરની આગળ ઉભી કરેલી કાંસાની વેદીને તેણે ખસેડીને નવી વેદીની ઉત્તર તરફ મૂકાવી દીધી. એટલે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દિર અને નવી વેદીની વચ્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પછી રાજા આહાઝે યાજક ઊરિયાને આજ્ઞા કરી કે, “હવેથી તમારે સવારની આહુતિ અને સાંજનું અર્પણ અને રાજા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ર્પણો બધા લોકોની આહુતિ અને પેયાર્પણો બધુ આ મોટી વેદી પર જ ચડાવવું. દરેક બલિદાનોનું લોહી અને બ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ર્પણોનું લોહી તેની પર જ છાંટવું. કાંસાની વેદી ફકત મારી એકલાની જ રહે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યાજક ઊરિયાએ રાજાના કહ્યા પ્રમાણે બધું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રાજા આહાઝે ખસતી ઘોડીઓની આડી પાટડીઓ કાઢી નાખી, અને તેમાથી કૂંડીઓ હટાવી દીધી, અને કાંસાના બળદો પ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યાં તેમને રાખી હતી ત્યાંથી ઉપાડીને પથ્થરની ઘોડી પર મૂકી દી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આશ્શૂરના રાજાને પ્રસન્ન કરવા માટે તેણે મંદિરમાંથી પડદાવાળી બેસવાની જગ્યા અને બહારનો દરવાજો 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ર કરી ના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આહાઝના શાસનનાં બીજાં બધાં કાર્યો યહૂદાના રાજાઓનાઁ ઇતિહાસ નામક પુસ્તકમાં લખાયે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અને એ પછી રાજા આહાઝ મૃત્યુ પામ્યો અને તે પિતૃઓ ભેગો પોઢી ગયો, અને તેને દાઉદના નગરમાં દફનાવવા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વ્યો, તેના પછી તેનો પુત્ર હિઝિક્યા ગાદીએ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6]]></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2026-10-20T04:38:43Z</dcterms:created>
  <dcterms:modified xsi:type="dcterms:W3CDTF">2026-10-20T04:38:43Z</dcterms:modified>
  <dc:title>૨ રાજાઓ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