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இத்தாலியா தேசத்துக்குக் கப்பல் ஏறிப் போகும்படி தீர்மானிக்கப்பட்டபோது, பவுலையும் காவலில் வைக்கப்பட்டிருந்த வேறுசிலரையும் அகுஸ்து பட்டாளத்தைச் சேர்ந்த யூலியு என்னும்பேர் கொண்ட நூற்றுக்கு அதிபதியினிடத்தில் ஒப்புவ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இத்தாலியா தேசத்துக்குக் கப்பல் ஏறிப் போகும்படி தீர்மானிக்கப்பட்டபோது, பவுலையும் காவலில் வைக்கப்பட்டிருந்த வேறுசிலரையும் அகுஸ்து பட்டாளத்தைச் சேர்ந்த யூலியு என்னும்பேர் கொண்ட நூற்றுக்கு அதிபதியினிடத்தில் ஒப்புவி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ரமித்தியம் ஊர்க்கப்பலில் நாங்கள் ஏறி, ஆசியா நாட்டுக் கரைபிடித்தோடவேண்டுமென்று நினைத்துப் புறப்பட்டோம். மக்கெதோனியா தேசத்துத் தெசலோனிக்கே பட்டணத்தானாகிய அரிஸ்தர்க்கு எங்களுடனேகூட இ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ரமித்தியம் ஊர்க்கப்பலில் நாங்கள் ஏறி, ஆசியா நாட்டுக் கரைபிடித்தோடவேண்டுமென்று நினைத்துப் புறப்பட்டோம். மக்கெதோனியா தேசத்துத் தெசலோனிக்கே பட்டணத்தானாகிய அரிஸ்தர்க்கு எங்களுடனேகூட இ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் சீதோன் துறைபிடித்தோம். யூலியு பவுலைப் பட்சமாய் நடப்பித்து, அவன் தன் சிநேகிதரிடத்திலே போய்ப் பராமரிப்படையும்படிக்கு உத்தரவு கொடு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் சீதோன் துறைபிடித்தோம். யூலியு பவுலைப் பட்சமாய் நடப்பித்து, அவன் தன் சிநேகிதரிடத்திலே போய்ப் பராமரிப்படையும்படிக்கு உத்தரவு கொடு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ிருப்தியாகப் புசித்தபின்பு அவர்கள் கோதுமையைக் கடலிலே எறிந்து, கப்பலை இலகுவாக்க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ிடம்விட்டு நாங்கள் புறப்பட்டு, எதிர்காற்றாயிருந்தபடியினால், சீப்புருதீவின் ஒதுக்கிலே ஓடின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ிடம்விட்டு நாங்கள் புறப்பட்டு, எதிர்காற்றாயிருந்தபடியினால், சீப்புருதீவின் ஒதுக்கிலே ஓடின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ொழுது விடிந்தபின்பு, இன்னபூமியென்று அறியாதிருந்தார்கள். அப்பொழுது சமமான கரையுள்ள ஒரு துறைமுகம் அவர்களுக்குத் தென்பட்டது; கூடுமானால் அதற்குள் கப்பலையோட்ட யோசனையாயிரு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ொழுது விடிந்தபின்பு, இன்னபூமியென்று அறியாதிருந்தார்கள். அப்பொழுது சமமான கரையுள்ள ஒரு துறைமுகம் அவர்களுக்குத் தென்பட்டது; கூடுமானால் அதற்குள் கப்பலையோட்ட யோசனையாயிருந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சிலிசியா பம்பிலியா நாடுகளின் கடல்வழியாய் ஓடி, லீசியா நாட்டு மீறாப்பட்டணத்தில் சேர்ந்த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ங்கூரங்களை அறுத்துக் கடலிலே விட்டுவிட்டு, சுக்கான்களுடைய கட்டுகளைத் தளரவிட்டு, பெரும்பாயைக் காற்றுமுகமாய் விரித்து, கரைக்கு நேராய் ஓட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ங்கூரங்களை அறுத்துக் கடலிலே விட்டுவிட்டு, சுக்கான்களுடைய கட்டுகளைத் தளரவிட்டு, பெரும்பாயைக் காற்றுமுகமாய் விரித்து, கரைக்கு நேராய் ஓட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்தாலியாவுக்குப் போகிற அலெக்சந்திரியா பட்டணத்துக் கப்பலை நூற்றுக்கு அதிபதி அங்கே கண்டு, எங்களை அதில் ஏற்ற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்தாலியாவுக்குப் போகிற அலெக்சந்திரியா பட்டணத்துக் கப்பலை நூற்றுக்கு அதிபதி அங்கே கண்டு, எங்களை அதில் ஏற்ற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ருபுறமும் கடல் மோதிய ஒருஇடத்திலே கப்பலைத் தட்டவைத்தார்கள்; முன்னணியம் ஊன்றி அசையாமலிருந்தது, பின்னணியம் அலைகளுடைய பலத்தினால் உடைந்து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ருபுறமும் கடல் மோதிய ஒருஇடத்திலே கப்பலைத் தட்டவைத்தார்கள்; முன்னணியம் ஊன்றி அசையாமலிருந்தது, பின்னணியம் அலைகளுடைய பலத்தினால் உடைந்து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ாற்று எங்களைத் தடுத்தபடியினாலே, நாங்கள் அநேகநாள் மெதுவாய்ச் சென்று, வருத்தத்தோடே கினீதுபட்டணத்திற்கு எதிரே வந்து, சல்மோனே ஊருக்கு எதிராய்க் கிரேத்தாதீவின் ஒதுக்கில் ஓடின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ாற்று எங்களைத் தடுத்தபடியினாலே, நாங்கள் அநேகநாள் மெதுவாய்ச் சென்று, வருத்தத்தோடே கினீதுபட்டணத்திற்கு எதிரே வந்து, சல்மோனே ஊருக்கு எதிராய்க் கிரேத்தாதீவின் ஒதுக்கில் ஓடின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காவல்பண்ணப்பட்டவர்களில் ஒருவனும் நீந்தி ஓடிப்போகாதபடிக்கு அவர்களைக் கொன்றுபோடவேண்டுமென்று போர்ச்சேவகர் யோசனையாய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வருத்தத்தோடே கடந்து, நல்ல துறைமுகம் என்னப்பட்ட ஒரு இடத்திற்கு வந்தோம்; லசேயப்பட்டணம் அதற்குச் சமீபம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ூற்றுக்கு அதிபதி பவுலைக் காப்பாற்ற மனதாயிருந்து, அவர்களுடைய யோசனையைத் தடுத்து, நீந்தத்தக்கவர்கள் முந்திக் கடலில் விழுந்து கரையேறவ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ூற்றுக்கு அதிபதி பவுலைக் காப்பாற்ற மனதாயிருந்து, அவர்களுடைய யோசனையைத் தடுத்து, நீந்தத்தக்கவர்கள் முந்திக் கடலில் விழுந்து கரையேறவ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ெகுகாலம் சென்று, உபவாசநாளும் கழிந்துபோனபடியினாலே, இனிக் கப்பல்யாத்திரை செய்கிறது மோசத்திற்கு ஏதுவாயிருக்குமென்று, பவுல் அவர்களை நோக்கி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ெகுகாலம் சென்று, உபவாசநாளும் கழிந்துபோனபடியினாலே, இனிக் கப்பல்யாத்திரை செய்கிறது மோசத்திற்கு ஏதுவாயிருக்குமென்று, பவுல் அவர்களை நோக்கி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ற்றவர்களில் சிலர் பலகைகள்மேலும், சிலர் கப்பல் துண்டுகள்மேலும் போய்க் கரையேறவும் கட்டளையிட்டான்; இவ்விதமாய் எல்லாரும் தப்பிக் கரைசேர்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ற்றவர்களில் சிலர் பலகைகள்மேலும், சிலர் கப்பல் துண்டுகள்மேலும் போய்க் கரையேறவும் கட்டளையிட்டான்; இவ்விதமாய் எல்லாரும் தப்பிக் கரைசேர்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ரே, இந்த யாத்திரையினாலே சரக்குக்கும் கப்பலுக்கும் மாத்திரமல்ல, நம்முடைய ஜீவனுக்கும் வருத்தமும் மிகுந்த சேதமும் உண்டாயிருக்குமென்று காண்கிறேன் என்று சொல்லி, அவர்களை எச்சர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ரே, இந்த யாத்திரையினாலே சரக்குக்கும் கப்பலுக்கும் மாத்திரமல்ல, நம்முடைய ஜீவனுக்கும் வருத்தமும் மிகுந்த சேதமும் உண்டாயிருக்குமென்று காண்கிறேன் என்று சொல்லி, அவர்களை எச்சர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ூற்றுக்கு அதிபதி பவுலினால் சொல்லப்பட்டவைகளைப் பார்க்கிலும் மாலுமியையும் கப்பல் எஜமானையும் அதிகமாய் நம்ப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த் துறைமுகம் மழைகாலத்திலே தங்குவதற்கு வசதியாயிராதபடியினால், அவ்விடத்தை விட்டுத் தென்மேற்கையும் வடமேற்கையும் நோக்கியிருக்கும் கிரேத்தாதீவிலுள்ள துறைமுகமாகிய பேனிக்ஸ் என்னும் இடத்தில் சேரக்கூடுமானால் சேர்ந்து, மழைகாலத்தில் தங்கும்படி அநேகம்பேர் ஆலோசனை சொன்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த் துறைமுகம் மழைகாலத்திலே தங்குவதற்கு வசதியாயிராதபடியினால், அவ்விடத்தை விட்டுத் தென்மேற்கையும் வடமேற்கையும் நோக்கியிருக்கும் கிரேத்தாதீவிலுள்ள துறைமுகமாகிய பேனிக்ஸ் என்னும் இடத்தில் சேரக்கூடுமானால் சேர்ந்து, மழைகாலத்தில் தங்கும்படி அநேகம்பேர் ஆலோசனை சொன்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த் துறைமுகம் மழைகாலத்திலே தங்குவதற்கு வசதியாயிராதபடியினால், அவ்விடத்தை விட்டுத் தென்மேற்கையும் வடமேற்கையும் நோக்கியிருக்கும் கிரேத்தாதீவிலுள்ள துறைமுகமாகிய பேனிக்ஸ் என்னும் இடத்தில் சேரக்கூடுமானால் சேர்ந்து, மழைகாலத்தில் தங்கும்படி அநேகம்பேர் ஆலோசனை சொன்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ென்றல் மெதுவாயடித்தபடியால், தாங்கள் கோரினது கைகூடிவந்ததென்று எண்ணி, அவ்விடம்விட்டுப் பெயர்ந்து கிரேத்தாதீவுக்கு அருகாக ஓட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ென்றல் மெதுவாயடித்தபடியால், தாங்கள் கோரினது கைகூடிவந்ததென்று எண்ணி, அவ்விடம்விட்டுப் பெயர்ந்து கிரேத்தாதீவுக்கு அருகாக ஓட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ொஞ்சநேரத்துக்குள்ளே யூரோக்கிலிதோன் என்னுங் கடுங்காற்று அதில் மோத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ப்பல் அதில் அகப்பட்டுக்கொண்டு, காற்றுக்கு எதிர்த்துப்போகக்கூடாதபடியினால் காற்றின் போக்கிலே கொண்டுபோகப்பட்ட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ப்பல் அதில் அகப்பட்டுக்கொண்டு, காற்றுக்கு எதிர்த்துப்போகக்கூடாதபடியினால் காற்றின் போக்கிலே கொண்டுபோகப்பட்ட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க் கிலவுதா என்னப்பட்ட ஒரு சின்ன தீவின் ஒதுக்கிலே ஓடுகையில் வெகு வருத்தத்தோடே படவை வசப்படுத்தின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க் கிலவுதா என்னப்பட்ட ஒரு சின்ன தீவின் ஒதுக்கிலே ஓடுகையில் வெகு வருத்தத்தோடே படவை வசப்படுத்தின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ை அவர்கள் தூக்கியெடுத்த பின்பு, பல உபாயங்கள் செய்து, கப்பலைச் சுற்றிக் கட்டி, சொரிமணலிலே விழுவோமென்று பயந்து, பாய்களை இறக்கி, இவ்விதமாய்க் கொண்டுபோகப்ப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ை அவர்கள் தூக்கியெடுத்த பின்பு, பல உபாயங்கள் செய்து, கப்பலைச் சுற்றிக் கட்டி, சொரிமணலிலே விழுவோமென்று பயந்து, பாய்களை இறக்கி, இவ்விதமாய்க் கொண்டுபோகப்ப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ேலும் பெருங்காற்று மழையில் நாங்கள் மிகவும் அடிபட்டபடியினால், மறுநாளில் சில சரக்குகளைக் கடலில் எறி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ூன்றாம் நாளிலே கப்பலின் தளவாடங்களை எங்கள் கைகளினாலே எடுத்து எறிந்த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நாளாய்ச் சூரியனாவது நட்சத்திரங்களாவது காணப்படாமல், மிகுந்த பெருங்காற்றுமழையும் அடித்துக்கொண்டிருந்தபடியினால், இனி தப்பிப்பிழைப்போமென்னும் நம்பிக்கை முழுமையும் அற்றுப்போ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நாளாய்ச் சூரியனாவது நட்சத்திரங்களாவது காணப்படாமல், மிகுந்த பெருங்காற்றுமழையும் அடித்துக்கொண்டிருந்தபடியினால், இனி தப்பிப்பிழைப்போமென்னும் நம்பிக்கை முழுமையும் அற்றுப்போ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நாள் அவர்கள் போஜனம்பண்ணாமல் இருந்தபோது, பவுல் அவர்கள் நடுவிலே நின்று: மனுஷரே, இந்த வருத்தமும் சேதமும் வாராதபடிக்கு என் சொல்லைக்கேட்டு, கிரேத்தாதீவை விட்டுப்புறப்படாமல் இருக்கவேண்டியதாய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நாள் அவர்கள் போஜனம்பண்ணாமல் இருந்தபோது, பவுல் அவர்கள் நடுவிலே நின்று: மனுஷரே, இந்த வருத்தமும் சேதமும் வாராதபடிக்கு என் சொல்லைக்கேட்டு, கிரேத்தாதீவை விட்டுப்புறப்படாமல் இருக்கவேண்டியத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ிலும், திடமனதாயிருங்களென்று இப்பொழுது உங்களுக்குத் தைரியஞ்சொல்லுகிறேன். கப்பற்சேதமேயல்லாமல் உங்களில் ஒருவனுக்கும் பிராணச்சேதம் வரா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ிலும், திடமனதாயிருங்களென்று இப்பொழுது உங்களுக்குத் தைரியஞ்சொல்லுகிறேன். கப்பற்சேதமேயல்லாமல் உங்களில் ஒருவனுக்கும் பிராணச்சேதம் வரா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னென்றால், என்னை ஆட்கொண்டவரும் நான் சேவிக்கிறவருமான தேவனுடைய தூதனானவன் இந்த இராத்திரியிலே என்னிடத்தில் வந்துநின்று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வுலே, பயப்படாதே, நீ இராயனுக்கு முன்பாக நிற்கவேண்டும். இதோ, உன்னுடனேகூட யாத்திரைபண்ணுகிற யாவரையும் தேவன் உனக்குத் தயவுபண்ணினார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வுலே, பயப்படாதே, நீ இராயனுக்கு முன்பாக நிற்கவேண்டும். இதோ, உன்னுடனேகூட யாத்திரைபண்ணுகிற யாவரையும் தேவன் உனக்குத் தயவுபண்ணினார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படியினால் மனுஷரே, திடமனதாயிருங்கள். எனக்குச் சொல்லப்பட்டபிரகாரமாகவே நடக்கும் என்று தேவனிடத்தில் நம்பிக்கையாயிருக்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படியினால் மனுஷரே, திடமனதாயிருங்கள். எனக்குச் சொல்லப்பட்டபிரகாரமாகவே நடக்கும் என்று தேவனிடத்தில் நம்பிக்கையாயிருக்கி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யினும் நாம் ஒரு தீவிலே விழவேண்டியதாயிருக்கும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தினாலாம் இராத்திரியானபோது, நாங்கள் ஆதிரியாக் கடலிலே அலைவுபட்டு ஓடுகையில், நடுஜாமத்திலே கப்பலாட்களுக்கு ஒரு கரை கிட்டிவருகிறதாகத் தோன்றிற்ற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தினாலாம் இராத்திரியானபோது, நாங்கள் ஆதிரியாக் கடலிலே அலைவுபட்டு ஓடுகையில், நடுஜாமத்திலே கப்பலாட்களுக்கு ஒரு கரை கிட்டிவருகிறதாகத் தோன்றிற்ற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டனே அவர்கள் விழுதுவிட்டு இருபது பாகமென்று கண்டார்கள்; சற்றப்புறம் போனபொழுது, மறுபடியும் விழுதுவிட்டுப் பதினைந்து பாகமென்று கண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டனே அவர்கள் விழுதுவிட்டு இருபது பாகமென்று கண்டார்கள்; சற்றப்புறம் போனபொழுது, மறுபடியும் விழுதுவிட்டுப் பதினைந்து பாகமென்று கண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றையிடங்களில் விழுவோமென்று பயந்து, பின்னணியத்திலிருந்து நாலு நங்கூரங்களைப்போட்டு, பொழுது எப்போது விடியுமோ என்ற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றையிடங்களில் விழுவோமென்று பயந்து, பின்னணியத்திலிருந்து நாலு நங்கூரங்களைப்போட்டு, பொழுது எப்போது விடியுமோ என்றி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கப்பலாட்கள் கப்பலை விட்டோடிப்போக வகைதேடி, முன்னணியத்திலிருந்து நங்கூரங்களைப் போடப்போகிற பாவனையாய்ப் படவைக் கடலிலிறக்குகையில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கப்பலாட்கள் கப்பலை விட்டோடிப்போக வகைதேடி, முன்னணியத்திலிருந்து நங்கூரங்களைப் போடப்போகிற பாவனையாய்ப் படவைக் கடலிலிறக்குகையில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வுல் நூற்றுக்கு அதிபதியையும் சேவகரையும் நோக்கி: இவர்கள் கப்பலிலிராவிட்டால் நீங்கள் தப்பிப் பிழைக்கமாட்டீர்கள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வுல் நூற்றுக்கு அதிபதியையும் சேவகரையும் நோக்கி: இவர்கள் கப்பலிலிராவிட்டால் நீங்கள் தப்பிப் பிழைக்கமாட்டீர்கள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, போர்ச்சேவகர் படவின் கயிறுகளை. அறுத்து, அதைத் தாழவிழவிட்ட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ொழுது விடிகையில் எல்லாரும் போஜனம்பண்ணும்படி பவுல் அவர்களுக்குத் தைரியஞ்சொல்லி: நீங்கள் இன்று பதினாலுநாளாய் ஒன்றும் சாப்பிடாமல் பட்டினியாயிருக்கிறீ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ொழுது விடிகையில் எல்லாரும் போஜனம்பண்ணும்படி பவுல் அவர்களுக்குத் தைரியஞ்சொல்லி: நீங்கள் இன்று பதினாலுநாளாய் ஒன்றும் சாப்பிடாமல் பட்டினியாயிருக்கிறீ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ையால் போஜனம்பண்ணும்படி உங்களை வேண்டிக்கொள்ளுகிறேன், நீங்கள் தப்பிப் பிழைப்பதற்கு அது உதவியாயிருக்கும்; உங்கள் தலையிலிருந்து ஒரு மயிரும் விழாது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ையால் போஜனம்பண்ணும்படி உங்களை வேண்டிக்கொள்ளுகிறேன், நீங்கள் தப்பிப் பிழைப்பதற்கு அது உதவியாயிருக்கும்; உங்கள் தலையிலிருந்து ஒரு மயிரும் விழாது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ப்படிச் சொல்லி, அப்பத்தை எடுத்து, எல்லாருக்கு முன்பாகவும் தேவனை ஸ்தோத்திரித்து, அதைப் பிட்டுப் புசிக்கத்தொடங்கி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எல்லாரும் திடமனப்பட்டுப் புசித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ப்பலில் இருநூற்றெழுபத்தாறுபேர் இருந்த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খন ঠিক হল য়ে আমরা জাহাজে করে ইতালিতে যাব, তখন পৌল ও অন্য কিছু বন্দীকে রাজকীয় রক্ষীবাহিন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পতি যুলিয়র হাতে তুলে দেওয়া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রা আদ্রামুত্তীয় থেকে আসা একটি জাহাজে উঠলাম; এই জাহাজটির এশিয়া উপকূলের বিভিন্ন জায়গ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য়ার কথা ছিল৷ থিষলনীকীয় থেকে আরিষ্টার্খ নামে একজন মাকিদনিযান আমাদের সঙ্গে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রের দিন আমাদের জাহাজ সীদোনে পৌঁছল৷ যুলিয় পৌলের সঙ্গে বেশ ভাল ব্যবহার করলেন৷ তিনি পৌলক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ুদের সঙ্গে দেখা সাক্ষাত্ করতে যাবার অনুমতি দিলেন৷ সেই বন্ধুরা পৌলের প্রযোজনীয় সামগ্রী য়োগা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সকলে পরিতৃপ্তির সঙ্গে খাবার পর বাকী শস্য সমুদ্রে ফেলে দিয়ে জাহাজটি হাল্কা করা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খান থেকে আমরা জাহাজ খুলে সীদোন শহর ছেড়ে চললাম৷ প্রতিকূল বাতাসের জন্য কূপ্র দ্বীপের কাছাকা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ঞ্চল দিয়ে চললাম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দিন হলে পর তারা সেই জায়গাটা চিনতে পারল না; কিন্তু এমন এক খাড়ি দেখতে পেলযার বড় বালুতট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ঠিক করল যদি সন্ভব হয় তবে ঐ বালুতটের ওপরে জাহাজটা তুলে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র কিলিকিয়ার ও পাম্ফুলিয়ার প্রদেশ ছেড়ে সমুদ্রপথে লুকিয়া প্রদেশের মুরা বন্দরে এ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এই আশায় তারা নোঙ্গর কেটে দিল আর তা সমুদ্রেই পড়ে রইল৷ এরপর হালের বাঁধন খুলে দিয়ে বাতাসে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 তুলে সেই বেলাভূমি লক্ষ্য করে এগিয়ে চ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খানে সেনাপতি ইতালিতে যাবার জন্য আলেকসান্দ্রীয়ায় এক জাহাজ দেখতে পেয়ে আমাদের সেই জাহাজে ত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কিন্তু একটু এগোতেই তারা বালিয়াড়িতে ধাক্কা পেল, জাহাজের সামনের দিকটা বালিতে বসে গিয়ে অচল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ল, ফলে ঢেউয়ের আঘাতে পিছনের দিকটা ভেঙ্গে য়ে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বহুদিন ধরে আমরা খুব আস্তে আস্তে চললাম এবং বহুকষ্টে ক্লীদে এসে পৌঁছালাম৷ বাতাসের কারণে আমরা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গোতে পারলাম না, তাই সলমোনী বন্দরের উল্টো দিকে ক্রীতি দ্বীপের ধার ঘেঁসে চল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তখন সৈন্যরা বন্দীদের হত্যা করার জন্য ঠিক করল, পাছে তাদের কেউ সাঁতার কেটে পাল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রে বহুকষ্টে উপকূলের ধার ঘেঁসে চলতে চলতে লাসেয়া শহরের কাছে ‘সুন্দর’ পোতাশ্রয়ে এসে পৌঁছা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কিন্তু সেনাপতি পৌলকে বাঁচাবার আশায় তাদের এই কাজ করতে নিষেধ করলেন, হুকুম দিলেন য়েন যাঁরা সাঁ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ে তারা ঝাঁপ দিয়ে আগে ডাঙ্গায় ওঠ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ভাবে বহু সময় নষ্ট হল, আর জলযাত্রা তখন খুবই বিপজ্জনক হয়ে উঠেছিল, এদিকে উপবাস পর্বের সময়ও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৷ তাই পৌল তাদের সাবধান করে দিয়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বাকী সকলে য়েন জাহাজের ভাঙ্গা তক্তা বা কোন কিছু ধরে কিনারে য়েতে চেষ্টা করে৷ এইভাবে সকল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াপদে তীরে এসে পৌঁছল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‘মহাশয়রা, আমি দেখছি, এই যাত্রায় অনিষ্ট ও অনেক ক্ষতি হবে, তা য়ে কেবল মালের বা জাহাজের হবে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, এমন কি আমাদের জীবনেরও ক্ষতি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সেনাপতি পৌলের কথার চেয়ে জাহাজের কাপ্তেন ও তার মালিকের কথার গুরুত্ব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ই বন্দরটি শীতকাল কাটাবার পক্ষে উপযুক্ত না হওয়াতে জাহাজের অধিকাংশ লোক একমত হলেন য়েন জাহ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লে যাত্রা শুরু করা হয় যাতে কোন রকমে ফৈনীকায় পৌঁছে সেখানে তারা শীতকালটা কাটাতে পারে৷ সেই স্থান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দক্ষিণ পশ্চিম ও উত্তর পশ্চিম অভিমুখী ক্রীত দ্বীপের একটি বন্দ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র যখন অনুকূল দক্ষিণা বাতাস বইতে শুরু করল তখন তাদের মনে হল তারা যা চাইছিল তা পেয়েছে; তা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োঙ্গর তুলে ক্রীতের ধার ঘেঁসে চলতে শুরু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এর কিছু পরেই দ্বীপের ভেতর থেকে প্রচণ্ড এক ঘূর্ণি ঝড় উঠল, এই ঝড়কে ‘ঈশান বাযু’ ব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াদের জাহাজ সেই ঝড়ের মধ্যে পড়ল, ঝড় কাটিয়ে য়েতে পারল না৷ তাই আমরা আমাদের জাহাজকে ভেসে য়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ৌদা নামে এক ছোট দ্বীপের আড়ালে চলার সময় জাহাজের সঙ্গে য়ে ছোট ডিঙ্গিটা ছিল তা আমরা বহু কষ্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েনে তুলে ধ্বংসের হাত থেকে বাঁচা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টা তোলার পর লোকেরা জাহাজটাকে মোটা দড়ি দিয়ে ভাল করে বাঁধল৷ তারা ভয় করছিল য়ে জাহাজটি হয়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র্ত্তীর চোরা বালিতে গিয়ে পড়তে পারে, তাই তারা পাল নামিয়ে নিয়ে জাহাজটাকে বাতাসের টানে চলত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ঝড়ের প্রকোপ বাড়তে থাকায়, পর দিন খালাসীরা জাহাজের খোল থেকে ভারী ভারী মাল জলে ফেলে দি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ৃতীয় দিনে তারা নিজেরাই হাতে করে জাহাজের কিছু সাজ-সরঞ্জাম জলে ফেল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অনেক দিন যাবত্ যখন সূর্য় কি নক্ষত্রগণের মুখ দেখা গেল না, আর ঝড়ও প্রচণ্ড উত্তাল হতে থাকল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ষ পর্যন্ত আমাদের বাঁচার আশা রই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অনেক দিন ধরেই সকলে খাওয়া-দাওয়া বন্ধ করেছিল৷ তখন পৌল তাদের মাঝে দাঁড়িয়ে বললেন, ‘মহাশয়ে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কথা শুনে ক্রীতি থেকে জাহাজ না ছাড়া আপনাদের উচিত ছিল, তাহলে আজকের এই ক্ষয়ক্ষতি এড়াতে পা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এখনও আমি বলছি, সাহস করুন, একথা জানবেন আপনাদের কারোর প্রাণহানি হবে না, শুধু জাহাজটি হার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ারণ আমি য়ে ঈশ্বরের উপাসনা করি সেই ঈশ্বরের এক স্বর্গদূত গত রাত্রে আমার পাশে দাঁড়িয়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পৌল ভয় পেও না! তোমাকে কৈসরের সামনে অবশ্যই দাঁড়াতে হবে৷ ঈশ্বর তোমার জন্য এই প্রতিশ্রু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 য়ে তিনি তোমার সহযাত্রীদের প্রাণ রক্ষা কর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ই মহাশয়রা, আপনারা সাহস করুন, কারণ ঈশ্বরের ওপর আমার বিশ্বাস আছে য়ে আমাকে যা বলা হয়েছে ঠ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রকমই ঘট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কোন দ্বীপে গিয়ে আমাদের আছড়ে পড়তে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ইভাবে ঝড়ের মধ্যে চৌদ্দ রাত আদ্রিয়া সমুদ্রে ইতস্ততঃ ভাসমান অবস্থায় থাকার পর মাঝ রাতে নাবি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হল য়ে জাহাজটি কোন ডাঙ্গার দিকে এগিয়ে চল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েখানে তারা জলের গভীরতা মাপলে দেখা গেল তা একশো কুড়ি ফুট৷ এর কিছু পরে আবার জল মাপলে জলের গভীর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্বুই ফুটে দাঁড়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রা ভয় করতে লাগল য়ে জাহাজটি হয়তো কিনারে পাথরের গায়ে ধাক্কা খাবে৷ তাই নাবিকেরা জাহাজের পেছ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 থেকে চারটি নোঙ্গর নামিয়ে দিল, প্রার্থনা করল য়েন শীঘ্র ভোর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নাবিকদের মধ্যে কেউ কেউ জাহাজ ছেড়ে পালাবার মতলব করল, তাই নোঙ্গর ফেলার আছিলায় জাহাজের মধ্য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িঙ্গিখানি নীচে নাম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িন্তু পৌল সেনাপতি ও সৈন্যদের উদ্দেশ্যে বললেন, ‘এই লোকেরা যদি জাহাজে না থাকে তবে আপনারা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ন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খন সৈন্যরা ডিঙ্গির দড়ি কেটে দিল, আর তা জলে গিয়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রপর ভোর হয়ে এলে পৌল সকলকে কিছু খেয়ে নেবার জন্য অনুরোধ করে বললেন, ‘আজ চৌদ্দ দিন হল আপন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েক্ষা করে আছেন, কিছু না খেয়ে উপোস করে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আমি আপনাদের অনুরোধ করছি কিছু খেয়ে নিন, বেঁচে থাকার জন্য এর প্রযোজন আছে, কারণ আপনাদের কার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গাছি চুলেরও ক্ষতি হ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এই কথা বলে পৌল রুটি নিয়ে তাদের সকলের সামনে ঈশ্বরকে ধন্যবাদ দিলেন, আর তা ভেঙ্গে খেতে শুরু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খন সকলে উত্‌সাহ পেয়ে খেতে শুরু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আমরা মোট দুশ ছিয়াত্তর জন লোক জাহাজে ছ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2026-10-20T04:38:33Z</dcterms:created>
  <dcterms:modified xsi:type="dcterms:W3CDTF">2026-10-20T04:38:33Z</dcterms:modified>
  <dc:title>প্রেরিত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