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 certain man was sick, named Lazarus, of Bethany, the town of Mary and her sister Marth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 certain man was sick, named Lazarus, of Bethany, the town of Mary and her sister Marth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t was that Mary which anointed the Lord with ointment, and wiped his feet with her hair, whose brother Lazarus was sic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t was that Mary which anointed the Lord with ointment, and wiped his feet with her hair, whose brother Lazarus was sic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his sisters sent unto him, saying, Lord, behold, he whom you love is sic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his sisters sent unto him, saying, Lord, behold, he whom you love is sic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Jesus heard that, he said, This sickness is not unto death, but for the glory of God, that the Son of God might be glorified thereb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Jesus heard that, he said, This sickness is not unto death, but for the glory of God, that the Son of God might be glorified thereb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Jesus loved Martha, and her sister, and Lazar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he had heard therefore that he was sick, he abode two days still in the same place where he w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he had heard therefore that he was sick, he abode two days still in the same place where he w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fter that says he to his disciples, Let us go into Judaea ag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is disciples say unto him, Master, the Jews of late sought to stone you; and go you thither ag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is disciples say unto him, Master, the Jews of late sought to stone you; and go you thither ag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Jesus answered, Are there not twelve hours in the day? If any man walk in the day, he stumbles not, because he sees the light of this worl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Jesus answered, Are there not twelve hours in the day? If any man walk in the day, he stumbles not, because he sees the light of this worl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f a man walk in the night, he stumbles, because there is no light in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things said he: and after that he says unto them, Our friend Lazarus sleeps; but I go, that I may awake him out of sleep.]]></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things said he: and after that he says unto them, Our friend Lazarus sleeps; but I go, that I may awake him out of sleep.]]></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is disciples, Lord, if he sleep, he shall do we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Jesus spoke of his death: but they thought that he had spoken of taking of rest in sleep.]]></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Jesus spoke of his death: but they thought that he had spoken of taking of rest in sleep.]]></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esus unto them plainly, Lazarus is de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glad for your sakes that I was not there, to the intent all of you may believe; nevertheless let us go unto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glad for your sakes that I was not there, to the intent all of you may believe; nevertheless let us go unto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id Thomas, which is called Didymus, unto his fellow disciples, Let us also go, that we may die with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id Thomas, which is called Didymus, unto his fellow disciples, Let us also go, that we may die with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when Jesus came, he found that he had lain in the grave four days alread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Bethany was nigh unto Jerusalem, about fifteen furlongs of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many of the Jews came to Martha and Mary, to comfort them concerning their broth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many of the Jews came to Martha and Mary, to comfort them concerning their bro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Martha, as soon as she heard that Jesus was coming, went and met him: but Mary sat still in the hous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Martha, as soon as she heard that Jesus was coming, went and met him: but Mary sat still in the hou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Martha unto Jesus, Lord, if you had been here, my brother had not di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know, that even now, whatsoever you will ask of God, God will give it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know, that even now, whatsoever you will ask of God, God will give it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Jesus says unto her, Your brother shall rise aga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artha says unto him, I know that he shall rise again in the resurrection at the last d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artha says unto him, I know that he shall rise again in the resurrection at the last da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Jesus said unto her, I am the resurrection, and the life: he that believes in me, though he were dead, yet shall he liv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Jesus said unto her, I am the resurrection, and the life: he that believes in me, though he were dead, yet shall he li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lives and believes in me shall never die. Believe you th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lives and believes in me shall never die. Believe you th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he says unto him, Yea, Lord: I believe that you are the Christ, the Son of God, which should come into the wor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he says unto him, Yea, Lord: I believe that you are the Christ, the Son of God, which should come into the worl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she had so said, she went her way, and called Mary her sister secretly, saying, The Master has come, and calls for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she had so said, she went her way, and called Mary her sister secretly, saying, The Master has come, and calls for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s soon as she heard that, she arose quickly, and came un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ow Jesus was not yet come into the town, but was in that place where Martha met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n which were with her in the house, and comforted her, when they saw Mary, that she rose up hastily and went out, followed her, saying, She goes unto the grave to weep the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n which were with her in the house, and comforted her, when they saw Mary, that she rose up hastily and went out, followed her, saying, She goes unto the grave to weep ther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n which were with her in the house, and comforted her, when they saw Mary, that she rose up hastily and went out, followed her, saying, She goes unto the grave to weep the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when Mary was come where Jesus was, and saw him, she fell down at his feet, saying unto him, Lord, if you had been here, my brother had not di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when Mary was come where Jesus was, and saw him, she fell down at his feet, saying unto him, Lord, if you had been here, my brother had not di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Jesus therefore saw her weeping, and the Jews also weeping which came with her, he groaned in the spirit, and was troubl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Jesus therefore saw her weeping, and the Jews also weeping which came with her, he groaned in the spirit, and was troubl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id, Where have all of you laid him? They said unto him, Lord, come and se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Jesus wep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said the Jews, Behold how he love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ome of them said, Could not this man, which opened the eyes of the blind, have caused that even this man should not have di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ome of them said, Could not this man, which opened the eyes of the blind, have caused that even this man should not have di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therefore again groaning in himself comes to the grave. It was a cave, and a stone lay upon i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therefore again groaning in himself comes to the grave. It was a cave, and a stone lay upon i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Jesus said, Take all of you away the stone. Martha, the sister of him that was dead, says unto him, Lord, by this time he stinks: for he has been dead four day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Jesus said, Take all of you away the stone. Martha, the sister of him that was dead, says unto him, Lord, by this time he stinks: for he has been dead four day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Jesus says unto her, Said I not unto you, that, if you would believe, you should see the glory of Go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Jesus says unto her, Said I not unto you, that, if you would believe, you should see the glory of Go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they took away the stone from the place where the dead was laid. And Jesus lifted up his eyes, and said, Father, I thank you that you have heard m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they took away the stone from the place where the dead was laid. And Jesus lifted up his eyes, and said, Father, I thank you that you have heard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 knew that you hear me always: but because of the people which stand by I said it, that they may believe that you have sent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 knew that you hear me always: but because of the people which stand by I said it, that they may believe that you have sent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when he thus had spoken, he cried with a loud voice, Lazarus, come fort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was dead came forth, bound hand and foot with grave clothes: and his face was bound about with a cloth. Jesus says unto them, Loose him, and let him g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was dead came forth, bound hand and foot with grave clothes: and his face was bound about with a cloth. Jesus says unto them, Loose him, and let him g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was dead came forth, bound hand and foot with grave clothes: and his face was bound about with a cloth. Jesus says unto them, Loose him, and let him g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many of the Jews which came to Mary, and had seen the things which Jesus did, believed on h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many of the Jews which came to Mary, and had seen the things which Jesus did, believed on hi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But some of them went their ways to the Pharisees, and told them what things Jesus had don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n gathered the chief priests and the Pharisees a council, and said, What do we? for this man does many miracl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n gathered the chief priests and the Pharisees a council, and said, What do we? for this man does many miracl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If we let him thus alone, all men will believe on him: and the Romans shall come and take away both our place and nat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If we let him thus alone, all men will believe on him: and the Romans shall come and take away both our place and nat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one of them, named Caiaphas, being the high priest that same year, said unto them, All of you know nothing at all,]]></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one of them, named Caiaphas, being the high priest that same year, said unto them, All of you know nothing at all,]]></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Nor consider that it is expedient for us, that one man should die for the people, and that the whole nation perish no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Nor consider that it is expedient for us, that one man should die for the people, and that the whole nation perish no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this spoke he not of himself: but being high priest that year, he prophesied that Jesus should die for that natio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this spoke he not of himself: but being high priest that year, he prophesied that Jesus should die for that nati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not for that nation only, but that also he should gather together in one the children of God that were scattered abroa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not for that nation only, but that also he should gather together in one the children of God that were scattered abroa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n from that day forth they took counsel together in order to put him to death.]]></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Jesus therefore walked no more openly among the Jews; but went thence unto a country near to the wilderness, into a city called Ephraim, and there continued with his discipl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Jesus therefore walked no more openly among the Jews; but went thence unto a country near to the wilderness, into a city called Ephraim, and there continued with his discipl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Jesus therefore walked no more openly among the Jews; but went thence unto a country near to the wilderness, into a city called Ephraim, and there continued with his discipl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Jews' passover was nigh at hand: and many went out of the country up to Jerusalem before the passover, to purify themselv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Jews' passover was nigh at hand: and many went out of the country up to Jerusalem before the passover, to purify themselve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n sought they for Jesus, and spoke among themselves, as they stood in the temple, What think all of you, that he will not come to the feast?]]></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n sought they for Jesus, and spoke among themselves, as they stood in the temple, What think all of you, that he will not come to the feast?]]></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Now both the chief priests and the Pharisees had given a commandment, that, if any man knew where he were, he should show it, that they might take him.]]></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Now both the chief priests and the Pharisees had given a commandment, that, if any man knew where he were, he should show it, that they might take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ரியாளும் அவள் சகோதரியாகிய மார்த்தாளும் இருந்த பெத்தானியா கிராமத்திலுள்ளவனாகிய லாச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வியாதிப்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க்குப் பரிமளதைலம் பூசி, தன் தலைமயிரால் அவருடைய பாதங்களைத் துடைத்தவள் அந்த மரி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ய சகோதரனாகிய லாசரு வியாதி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டைய சகோதரிகள்; ஆண்டவரே, நீர் சிநேகிக்கிறவன் வியாதியாயிருக்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ற்கு ஆள்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தைக் கேட்டபொழுது: இந்த வியாதி மரணத்துக்கு ஏதுவாயிராமல் தேவனுடைய மகிமை விளங்கு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யிருக்கிறது; தேவனுடைய குமாரனும் அதினால் மகிமைப்படுவா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மார்த்தாளிடத்திலும் அவளுடைய சகோதரியினிடத்திலும் லாசருவினிடத்திலும் அன்பா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வியாதியாயிருக்கிறதாக அவர் கேள்விப்பட்டபொழுது, தாம் இருந்த இடத்திலே பின்னும் இரண்டு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ன்பின்பு அவர் தம்முடைய சீஷரை நோக்கி: நாம் மறுபடியும் யூதேயாவுக்குப் போவோம் 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ச் சீஷர்கள்; ரபீ, இப்பொழுதுதான் யூதர் உம்மைக் கல்லெறியத் தேடினார்களே, மறுபடியு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ற்குப் போக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யேசு பிரதியுத்தரமாக: பகலுக்குப் பன்னிரண்டு மணிநேரம் இல்லையா? ஒருவன் பகலிலே நடந்தால் அவ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ன் வெளிச்சத்தைக் காண்கிறபடியினால் இடற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ஒருவன் இரவிலே நடந்தால் தன்னிடத்தில் வெளிச்சம் இல்லாதபடியினால் இடறு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களை அவர் சொல்லியபின்பு அவர்களை நோக்கி: நம்முடைய சிநேகிதனாகிய லாசரு நித்திரையடை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னை எழுப்பப்போ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ருடைய சீஷர்கள்: ஆண்டவரே, நித்திரையடைந்திருந்தால் சுகமடைவா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யேசுவானவர் அவனுடைய மரணத்தைக் குறித்து அப்படிச் சொன்னார்; அவர்களோ நித்திரை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கிறதைக் குறித்துச் சொன்னாரென்று நி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இயேசு அவர்களை நோக்கி: லாசரு மரித்துப்போனான் என்று வெளிப்படையாய்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அங்கே இராததினால் நீங்கள் விசுவாசமுள்ளவர்களாகிறதற்கு ஏதுவுண்டென்று உங்கள் நி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கிறேன்; இப்பொழுது அவனிடத்திற்குப் போவோம் 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திதிமு என்னப்பட்ட தோமா மற்றச் சீஷர்களை நோக்கி: அவரோடேகூட மரிக்கும்படி நாமும்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வந்தபோது அவன் கல்லறையில் வைக்கப்பட்டு நாலுநாளாயிற்றெ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த்தானியா ஊர் எருசலேமுக்குச் சமீபமாய் ஏறக்குறைய இரண்டு மைல் தூரத்தி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ரில் அநேகர் மார்த்தாள் மரியாள் என்பவர்களுடைய சகோதரனைக் குறித்து அவர்களுக்கு ஆறு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படி அவர்களிடத்தில் வ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யேசு வருகிறார் என்று மார்த்தாள் கேள்விப்பட்டபோது, அவருக்கு எதிர்கொண்டுபோனாள்; மரியாளோ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ர்த்தாள் இயேசுவினிடத்தில் வந்து: ஆண்டவரே, நீர் இங்கேயிருந்தீரானால் என் சகோதரன் மரிக்க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ழுதும் நீர் தேவனிடத்தில் கேட்டுக்கொள்ளுவதெதுவோ அதைத் தேவன் உமக்குத் தந்தருளுவா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யேசு அவளை நோக்கி: உன் சகோதரன் உயிர்த்தெழுந்தி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 மார்த்தாள்: உயிர்த்தெழுதல் நடக்கும் கடைசிநாளிலே அவனும் உயிர்த்தெழுந்திரு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யேசு அவளை நோக்கி: நானே உயிர்த்தெழுதலும் ஜீவனுமாயிருக்கிறேன், என்னை விசுவாசிக்கிறவன் மரி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யிரோடிருந்து என்னை விசுவாசிக்கிறவனெவனும் என்றென்றைக்கும் மரியாமலும் இருப்பான்;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றா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அவள்: ஆம், ஆண்டவரே, நீர் உலகத்தில் வருகிறவரான தேவகுமாரனாகிய கிறிஸ்து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வைகளைச் சொன்னபின்பு, அவள்போய், தன் சகோதரியாகிய மரியாளை ரகசியமாய் அழைத்து: போ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கிறார், உன்னை அழைக்கிறா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ள் அதைக் கேட்டவுடனே, சீக்கிரமாய் எழுந்து, அவரிடத்தில் 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யேசு இன்னும் கிராமத்துக்குள் வராமல், மார்த்தாள் தம்மைச் சந்தித்த இடத்திலே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வீட்டிலே அவளுடனேகூட இருந்து அவளுக்கு ஆறுதல் சொல்லிக்கொண்டிருந்த யூதர்கள், மரி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மாய் எழுந்துபோகிறதைக் கண்டு: அவள், கல்லறையினிடத்தில் அழுகிறதற்குப் போகிறா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ப் பின்னே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யேசு இருந்த இடத்தில் மரியாள் வந்து, அவரைக் கண்டவுடனே, அவர் பாதத்தில் விழுந்து: ஆண்டவரே,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 இருந்தீரானால் என் சகோதரன் மரிக்கமாட்டா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ள் அழுகிறதையும் அவளோடேகூட வந்த யூதர்கள் அழுகிறதையும் இயேசு கண்டபோது ஆவியிலே கல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ரம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எங்கே வைத்தீர்கள் என்றார். ஆண்டவரே, வந்து பாரு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யேசு கண்ணீர்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யூதர்கள்: இதோ, இவர் அவனை எவ்வளவாய்ச் சிநேகித்தா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ளில் சிலர் குருடனுடைய கண்களைத் திறந்த இவர், இவனைச் சாகாமலிருக்கப்பண்ணவும்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இயேசு மறுபடியும் தமக்குள்ளே கலங்கிக் கல்லறையினிடத்திற்கு வந்தார். அ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யாயிருந்தது; அதின்மேல் ஒரு கல் வை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யேசு: கல்லை எடுத்துப்போடுங்கள் என்றார். மரித்தவனுடைய சகோதரியாகிய மார்த்தாள் அவ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இப்பொழுது நாறுமே, நாலுநாளாயிற்றே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யேசு அவளை நோக்கி: நீ விசுவாசித்தால் தேவனுடைய மகிமையைக் காண்பாய் என்று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ல்லை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மரித்தவன் வைக்கப்பட்ட இடத்திலிருந்த கல்லை எடுத்துப்போட்டார்கள். இயேசு தம்முடைய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த்து: பிதாவே, நீர் எனக்குச் செவிகொடுத்தபடியினால் உம்மை 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நீர் எப்பொழுதும் எனக்குச் செவிகொடுக்கிறீர் என்று நான் அறிந்திருக்கிறேன்; ஆனாலும் நீ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தைச் சூழ்ந்துநிற்கும் ஜனங்கள் விசுவாசிக்கும்படியாக அவர்கள் நிமித்தம் இதை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வைகளைச் சொன்னபின்பு: லாசருவே, வெளியே வா என்று, உரத்த சத்தமாய்க் 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மரித்தவன் வெளியே வந்தான். அவன் கால்களும் கைகளும் பிரேதச் சீலை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ருந்தது, அவன் முகமும் சீலையால் சுற்றப்பட்டிருந்தது. இயேசு அவர்களை நோக்கி: இ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ழ்த்துவிடு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பொழுது மரியாளிடத்தில் வந்திருந்து, இயேசு செய்தவைகளைக் கண்டவர்களாகிய யூதர்களில்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விசுவாசமுள்ள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ர்களில் சிலர் பரிசேயரிடத்தில் போய், இயேசு செய்தவைகளை அவர்களு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பிரதான ஆசாரியரும் பரிசேயரும் ஆலோசனைச் சங்கத்தைக் கூடிவரச்செய்து: நாம் என்ன 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னுஷன் அநேக அற்புதங்களைச் 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நாம் இவனை இப்படி விட்டுவிட்டால், எல்லாரும் இவனை விசுவாசிப்பார்கள்; அப்பொழுது ரோமர்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ஸ்தானத்தையும் ஜனத்தையும் அழித்துப்போடுவா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ழுது அவர்களில் ஒருவனும் அந்த வருஷத்துப் பிரதான ஆசாரியனுமாகிய காய்பா என்பவன்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ஒன்றுந் 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ஜனங்களெல்லாரும் கெட்டுப்போகாதபடிக்கு ஒரே மனுஷன் ஜனங்களுக்காக மரிப்பது நமக்கு நலமாயிருக்கு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சிந்தியாமலி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தை அவன் சுயமாய்ச் சொல்லாமல், அந்த வருஷத்துப் பிரதான ஆசாரியனானபடியினாலே இயேசு யூதஜன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ப்போகிறாரெ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ந்த ஜனங்களுக்காகமாத்திரமல்ல சிதறியிருக்கிற தேவனுடைய பிள்ளைகளை ஒன்றாகச் சேர்க்கிறதற்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ப்போகிறாரென்றும், தீர்க்கதரிசனமாய்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ந்நாள் முதல் அவரைக் கொலைச் செய்யும்படிக்கு ஆலோசனை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ஆகையால் இயேசு அதன்பின்பு வெளியரங்கமாய் யூதருக்குள்ளே சஞ்சரியாமல், அவ்விடம்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க்குச் சமீபமான இடமாகிய எப்பிராயீம் என்னப்பட்ட ஊருக்குப்போய், அங்கே தம்முடைய சீஷருடனே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யூதருடைய பஸ்காபண்டிகை சமீபமாயிருந்தது, அதற்கு முன்னே அநேகர் த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த்துக்கொள்ளும்பொருட்டு நாட்டிலிருந்து எருசலேமு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ங்கே அவர்கள் இயேசுவைத் தேடிக்கொண்டு தேவாலயத்தில் நிற்கையில், ஒருவரையொருவர் நோக்கி: உ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த் தோன்றுகிறது, அவர் பண்டிகைக்கு வரமாட்டாரோ என்று பேசி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பிரதான ஆசாரியரும் பரிசேயரும் அவரைப் பிடிக்கும்படி யோசித்து, அவர் இருக்கிற இடத்தை எவனா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ந்தால், அதை அறிவிக்கவேண்டுமென்று கட்டளையி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2026-09-18T00:44:37Z</dcterms:created>
  <dcterms:modified xsi:type="dcterms:W3CDTF">2026-09-18T00:44:37Z</dcterms:modified>
  <dc:title>யோவான்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