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ை மனந்திரும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நேசர் வர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ின் ஜனமே மனந்திரும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மீட்பர் வரப் போ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ாய் மனதுரு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மீட்பர் அழ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இதய கடினத்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ைத் தள்ளினா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ண் பெருமை புகழ்ச்சிய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அறைந்தா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ாய் பரிந்து பேசுகி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இயேசு அழைக்கி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ாவத்தின் மிகுதிய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் இயேசுவைப் புறக்கணித்த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மனதின் மேட்டிம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ைத்துத் தள்ளி விட்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மேல் இரக்கம் வை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ராஜா அழைக்கி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்ளன் தான் வேண்டு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மேசியாவை ஒப்புக் கொடுத்த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ப்பது வெள்ளிக்காசுக்காய் –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கரை விற்றுப் போட்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ாய் இரத்தம் சிந்த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தேவன் அழைக்கி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2026-10-23T11:17:34Z</dcterms:created>
  <dcterms:modified xsi:type="dcterms:W3CDTF">2026-10-23T11:17:34Z</dcterms:modified>
  <dc:title>துதிப் பாடல்கள் : 617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