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ஓய்வுநாளான பின்பு மகதலேனா மரியாளும், யாக்கோபின் தாயாகிய மரியாளும், சலோமே என்பவளும், அவருக்குச் சுகந்தவர்க்கமிடும்படி அவைகளை வாங்கிக்கொண்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ஓய்வுநாளான பின்பு மகதலேனா மரியாளும், யாக்கோபின் தாயாகிய மரியாளும், சலோமே என்பவளும், அவருக்குச் சுகந்தவர்க்கமிடும்படி அவைகளை வாங்கிக்கொண்ட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ாரத்தின் முதலாம் நாள் அதிகாலையிலே சூரியன் உதயமாகிறபோது கல்லறையினிடத்தில் வந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ல்லறையின் வாசலிருக்கிற கல்லை நமக்காக எவன் புரட்டித்தள்ளுவான் என்று ஒருவரோடொருவர் சொல்லிக்கொண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க்கல் மிகவும் பெரிதாயிருந்தது; அவர்கள் ஏறிட்டுப்பார்க்கிறபோது, அது தள்ளப்பட்டிருக்கிறதைக் கண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கல்லறைக்குள் பிரவேசித்து, வெள்ளையங்கி தரித்தவனாய் வலதுபக்கத்தில் உட்கார்ந்திருந்த ஒரு வாலிபனைக்கண்டு பய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கல்லறைக்குள் பிரவேசித்து, வெள்ளையங்கி தரித்தவனாய் வலதுபக்கத்தில் உட்கார்ந்திருந்த ஒரு வாலிபனைக்கண்டு பய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வர்களை நோக்கி: பயப்படாதிருங்கள், சிலுவையில் அறையப்பட்ட நசரேயனாகிய இயேசுவைத் தேடுகிறீர்கள்; அவர் உயிர்த்தெழுந்தார், அவர் இங்கேயில்லை; இதோ, அவரை வைத்த இட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வர்களை நோக்கி: பயப்படாதிருங்கள், சிலுவையில் அறையப்பட்ட நசரேயனாகிய இயேசுவைத் தேடுகிறீர்கள்; அவர் உயிர்த்தெழுந்தார், அவர் இங்கேயில்லை; இதோ, அவரை வைத்த இட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அவருடைய சீஷரிடத்திற்கும், பேதுருவினிடத்திற்கும் போய்: உங்களுக்கு முன்னே கலிலேயாவுக்குப் போகிறார், அவர் உங்களுக்குச் சொன்னபடியே அங்கே அவரைக் காண்பீர்கள் என்று, அவர்களுக்குச் சொல்லுங்கள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அவருடைய சீஷரிடத்திற்கும், பேதுருவினிடத்திற்கும் போய்: உங்களுக்கு முன்னே கலிலேயாவுக்குப் போகிறார், அவர் உங்களுக்குச் சொன்னபடியே அங்கே அவரைக் காண்பீர்கள் என்று, அவர்களுக்குச் சொல்லுங்கள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டுக்கமும் திகிலும் அவர்களைப் பிடித்தபடியால், அவர்கள் சீக்கிரமாய் வெளியே வந்து, கல்லறையை விட்டு ஓடினார்கள்; அவர்கள் பயந்திருந்தபடியினால் ஒருவருக்கும் ஒன்றும் சொல்லாமற்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டுக்கமும் திகிலும் அவர்களைப் பிடித்தபடியால், அவர்கள் சீக்கிரமாய் வெளியே வந்து, கல்லறையை விட்டு ஓடினார்கள்; அவர்கள் பயந்திருந்தபடியினால் ஒருவருக்கும் ஒன்றும் சொல்லாமற்போ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ரத்தின் முதலாம்நாள் அதிகாலையிலே இயேசு எழுந்திருந்தபின்பு, மகதலேனா மரியாளுக்கு முதல்முதல் தரிசனமான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ரத்தின் முதலாம்நாள் அதிகாலையிலே இயேசு எழுந்திருந்தபின்பு, மகதலேனா மரியாளுக்கு முதல்முதல் தரிசனமான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ிடத்திலிருந்து அவர் ஏழு பிசாசுகளைத் துரத்தியிருந்தார். அவள் புறப்பட்டு, அவரோடே கூட இருந்தவர்கள் துக்கப்பட்டு அழுதுகொண்டிருக்கையில், அவர்களிடத்தில் போய், அந்தச் செய்தியை அறிவித்த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உயிரோடிருக்கிறார் என்றும் அவளுக்குக் காணப்பட்டார் என்றும் அவர்கள் கேட்டபொழுது நம்பவ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ன்பின்பு அவர்களில் இரண்டுபேர் ஒரு கிராமத்துக்கு நடந்துபோகிறபொழுது அவர்களுக்கு மறுரூபமாய்த் தரிசனமான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ன்பின்பு அவர்களில் இரண்டுபேர் ஒரு கிராமத்துக்கு நடந்துபோகிறபொழுது அவர்களுக்கு மறுரூபமாய்த் தரிசனமான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ும் போய், அதை மற்றவர்களுக்கு அறிவித்தார்கள்; அவர்களையும் அவர்கள் நம்பவ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ன்பின்பு பதினொருவரும் போஜனபந்தியிருக்கையில் அவர்களுக்கு அவர் தரிசனமாகி, உயிர்த்தெழுந்திருந்த தம்மைக் கண்டவர்களை அவர்கள் நம்பாமற்போனதினிமித்தம் அவர்களுடைய அவிசுவாசத்தைக்குறித்தும் இருதய கடினத்தைக்குறித்தும், அவர்களைக் கடிந்துகொண்ட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ன்பின்பு பதினொருவரும் போஜனபந்தியிருக்கையில் அவர்களுக்கு அவர் தரிசனமாகி, உயிர்த்தெழுந்திருந்த தம்மைக் கண்டவர்களை அவர்கள் நம்பாமற்போனதினிமித்தம் அவர்களுடைய அவிசுவாசத்தைக்குறித்தும் இருதய கடினத்தைக்குறித்தும், அவர்களைக் கடிந்துகொண்ட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ன்பின்பு பதினொருவரும் போஜனபந்தியிருக்கையில் அவர்களுக்கு அவர் தரிசனமாகி, உயிர்த்தெழுந்திருந்த தம்மைக் கண்டவர்களை அவர்கள் நம்பாமற்போனதினிமித்தம் அவர்களுடைய அவிசுவாசத்தைக்குறித்தும் இருதய கடினத்தைக்குறித்தும், அவர்களைக் கடிந்துகொண்ட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, அவர் அவர்களை நோக்கி: நீங்கள் உலகமெங்கும் போய், சர்வ சிருஷ்டிக்கும் சுவிசேஷத்தைப் பிரசங்கிய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சுவாசமுள்ளவனாகி ஞானஸ்நானம் பெற்றவன் இரட்சிக்கப்படுவான்; விசுவாசியாதவனோ ஆக்கினைக்குள்ளாகத் தீர்க்கப்படுவ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சுவாசமுள்ளவனாகி ஞானஸ்நானம் பெற்றவன் இரட்சிக்கப்படுவான்; விசுவாசியாதவனோ ஆக்கினைக்குள்ளாகத் தீர்க்கப்படுவ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சுவாசிக்கிறவர்களால் நடக்கும் அடையாளங்களாவன: என் நாமத்தினாலே பிசாசுகளைத் துரத்துவார்கள். நவமான பாஷைகளைப் பேசுவார்கள்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சுவாசிக்கிறவர்களால் நடக்கும் அடையாளங்களாவன: என் நாமத்தினாலே பிசாசுகளைத் துரத்துவார்கள். நவமான பாஷைகளைப் பேசுவார்கள்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ர்ப்பங்களை எடுப்பார்கள்; சாவுக்கேதுவான யாதொன்றைக்குடித்தாலும் அது அவர்களைச் சேதப்படுத்தாது; வியாதியஸ்தர் மேல் கைகளை வைப்பார்கள், அப்பொழுது அவர்கள் சொஸ்தமாவார்கள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ர்ப்பங்களை எடுப்பார்கள்; சாவுக்கேதுவான யாதொன்றைக்குடித்தாலும் அது அவர்களைச் சேதப்படுத்தாது; வியாதியஸ்தர் மேல் கைகளை வைப்பார்கள், அப்பொழுது அவர்கள் சொஸ்தமாவார்கள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்விதமாய்க் கர்த்தர் அவர்களுடனே பேசினபின்பு, பரலோகத்துக்கு எடுத்துக்கொள்ளப்பட்டு, தேவனுடைய வலது பாரிசத்தில் உட்கார்ந்த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ுறப்பட்டுப்போய், எங்கும் பிரசங்கம்பண்ணினார்கள். கர்த்தர் அவர்களுடனேகூடக் கிரியையை நடப்பித்து, அவர்களால் நடந்த அடையாளங்களினாலே வசனத்தை உறுதிப்படுத்தினார். ஆமெ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ுறப்பட்டுப்போய், எங்கும் பிரசங்கம்பண்ணினார்கள். கர்த்தர் அவர்களுடனேகூடக் கிரியையை நடப்பித்து, அவர்களால் நடந்த அடையாளங்களினாலே வசனத்தை உறுதிப்படுத்தினார்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6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বিশ্রাম শেষ হলে মরিয়ম মগ্দলীনী, যাকোবের মা মরিয়ম সুগন্ধি মশলা কিনলেন য়েন গিয়ে যীশুর দেহ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খাতে পা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প্তাহের প্রথম দিন ভোরে, ঠিক সূর্য় ওঠার পরই তাঁরা সমাধিগুহার কাছ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ঁরা নিজেদের মধ্যে বলাবলি করছিলেন, ‘কে আমাদের জন্য সমাধিগুহার মুখ থেকে পাথরটি সরিয়ে দেব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খন তাঁরা দেখতে পেলেন য়ে পাথরটা সরানো রয়েছে৷ সেই পাথরটা মস্ত বড়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রে তাঁরা সমাধিগুহার ভিতরে গিয়ে দেখলেন, একজন যুবক ডানদিকে সাদা পোশাক পরে বসে আছেন; তাতে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য়ে চমকে উঠ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খন তিনি তাঁদের বললেন, ‘ভয় পেও না৷ তোমরা তো নাসরতীয় যীশুর খোঁজ করছ যাকে ক্রুশে বিদ্ধ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? তিনি বেঁচে উঠেছেন! তিনি এখানে নেই৷ দেখ, এখানে তাঁকে রাখা হ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াও, পিতর ও তাঁর অন্যান্য শিষ্যদের বল গিয়ে, দেখ তিনি তোমাদের আগেই গালীলে যাচ্ছেন৷ তিনি য়ে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বলেছিলেন, ঠিক সেখানে তাঁকে দেখতে পা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খন তারা সমাধিগুহা থেকে বেরিয়ে দৌড়ালেন, কারণ তাঁর ভীষণ ভয় পেয়েছিলেন এবং কিছুই বুঝে উঠ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লেন না৷ তাঁরা কাউকে কিছু বললেন না, কারণ তাঁরা ভয় পেয়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ঁর পুনরুত্থানের পর সপ্তাহের প্রথম দিনে অর্থাত্ রবিবার ভোরে, তিনি প্রথমে মগ্দলীনী মরিয়মকে দেখ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েন, যার থেকে তিনি সাতটা ভূতকে তাড়িয়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মরিয়ম গিয়ে যাঁরা যীশুর সঙ্গে থাকতেন তাঁদের এই কথা বললেন৷ তাঁরা তখনও শোকে কাঁদছিলেন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িন্তু যখন শুনলেন য়ে যীশু বেঁচে আছেন এবং তাঁকে দেখা দিয়েছেন, তাঁরা ঐ কথা বিশ্বাস কর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রে তাদের মধ্যে দুজন যখন গ্রামের দিকে হেঁটে যাচ্ছিলেন এমন সময় তিনি তাঁদের দেখা দিলেন, আর তা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রকম দেখা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ঁরা গিয়ে অন্য বাকী সব শিষ্যদের এটা জানালেন, কিন্তু তাঁদের কথাতেও তাঁরা বিশ্বাস কর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রে সেই এগারোজন শিষ্য যখন খেতে বসেছেন, তিনি তাঁদের কাছে দেখা দিলেন৷ তিনি তাঁদের অবিশ্বাস ও কঠো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োভাবের জন্য তিরস্কার করলেন, কারণ তিনি বেঁচে ওঠার পর যাঁরা তাঁকে দেখেছিলেন, তাঁদের কথায়ও তাঁ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 করেন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র তিনি তাঁদের বললেন, ‘তোমরা সমস্ত পৃথিবীতে যাও, এবং সব লোকের কাছে সুসমাচার প্রচার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াঁরা বিশ্বাস করে বাপ্তাইজ হবে, তারা রক্ষা পাবে, কিন্তু যাঁরা বিশ্বাস করবে না, তাদের দোষ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ব্যস্ত করা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াঁরা বিশ্বাস করবে এই চিহ্নগুলি তাদের অনুবর্তী হবে৷ আমার নামে তারা ভূত তাড়াবে; নতুন নতুন ভাষ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 বলব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হাতে করে সাপ তুলবে এবং মারাত্মক কিছু খেলেও তাদের কোন ক্ষতি হবে না; আর তারা অসুস্থ লোকের ওপর হা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লে তারা সুস্থ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ঁদের সঙ্গে কথা বলার পর প্রভু যীশুকে স্বর্গে তুলে নেওযা হল এবং তিনি ঈশ্বরের ডানদিকে বস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র তাঁরা গিয়ে সব জায়গায় সুসমাচার প্রচার করতে লাগলেন, এবং প্রভু তাঁদের সঙ্গে কাজ করলেন,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লৌকিক কাজের মধ্য দিয়ে তাঁর সুসমাচারের সত্যতা প্রমাণ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2026-10-20T01:22:49Z</dcterms:created>
  <dcterms:modified xsi:type="dcterms:W3CDTF">2026-10-20T01:22:49Z</dcterms:modified>
  <dc:title>মার্ক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