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ப்பதும், உன்னதமானவரே, உமது நாமத்தைக் கீர்த்தனம்பண்ணுவத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த்துநரம்பு வீணையினாலும் தம்புருவினாலும், தியானத்தோடு வாசிக்கும் சுரமண்டலத்தினா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லையிலே உமது கிருபையையும் இரவிலே உமது சத்தியத்தையும் அறிவிப்பதும்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து செய்கைகளால் என்னை மகிழ்ச்சியாக்கினீர், உமது கரத்தின் கிரியைகளினிமித்தம் ஆனந்த சத்தமிட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ியைகள் எவ்வளவு மகத்துவமானவைகள்! உமது யோசனைகள் மகா ஆழமானவை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குணமுள்ள மனுஷன் அதை அறியான், மூடன் அதை உணர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புல்லைப்போலே தழைத்து, அக்கிரமக்காரர் யாவரும் செழிக்கும்போது, அது அவர்கள் என்றென்றைக்கும் அழிந்துபோவதற்கே ஏதுவ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என்றென்றைக்கும் உன்னதமானவராயிரு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உமது சத்துருக்கள் அழிவார்கள்; உமது சத்துருக்கள் அழிந்தேபோவார்கள்; சகல அக்கிரமக்காரரும் சிதறுண்டு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உமது சத்துருக்கள் அழிவார்கள்; உமது சத்துருக்கள் அழிந்தேபோவார்கள்; சகல அக்கிரமக்காரரும் சிதறுண்டு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ொம்பைக் காண்டாமிருகத்தின் கொம்பைப்போல உயர்த்துவீர்; புது எண்ணெயால் அபிஷேகம்பண்ணப்பட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ுக்கு நேரிடுவதை என் கண் காணும்; எனக்கு விரோதமாய் எழும்புகிற துன்மார்க்கருக்கு நேரிடுவதை என் காது கேட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ுக்கு நேரிடுவதை என் கண் காணும்; எனக்கு விரோதமாய் எழும்புகிற துன்மார்க்கருக்கு நேரிடுவதை என் காது கேட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 பனையைப் போல் செழித்து, லீபனோனிலுள்ள கேதுருவைப்போல் வளர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ே நாட்டப்பட்டவர்கள் எங்கள் தேவனுடைய பிராகாரங்களில் செழித்திரு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த்தமரென்றும், என் கன்மலையாகிய அவரிடத்தில் அநீதியில்லையென்றும், விளங்கப்பண்ணும்பட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ுதிர்வயதிலும் கனி தந்து, புஷ்டியும் பசுமையுமாய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ನ್ನು ಕೊಂಡಾಡುವದೂ; ಮಹೋನ್ನತನೇ, ನಿನ್ನ ಹೆಸರನ್ನು ಕೀರ್ತಿಸುವ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ೆಳಿಗ್ಗೆ ನಿನ್ನ ಪ್ರೀತಿ ಕರುಣೆಯನ್ನೂ ಪ್ರತಿ ರಾತ್ರಿ ಯಲ್ಲಿ ನಿನ್ನ ನಂಬಿಗಸ್ತಿಕ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ತ್ತು ತಂತಿ ವೀಣೆ ಯಿಂದಲೂ ವಾದ್ಯದಿಂದಲೂ ಕಿನ್ನರಿಯ ಘನ ಸ್ವರ ದಿಂದಲೂ ತಿಳಿಸುವದು ಒಳ್ಳೇ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ೇ, ನಿನ್ನ ಕ್ರಿಯೆಯಿಂದ ನನ್ನನ್ನು ಸಂತೋಷ ಪಡಿಸಿದ್ದೀ. ನಿನ್ನ ಕೈಕೆಲಸಗಳಲ್ಲಿ ನಾನು ಜಯ ಧ್ವನಿಗೈಯ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ೇ, ನಿನ್ನ ಕೆಲಸಗಳು ಎಷ್ಟೋ ದೊಡ್ಡವು! ನಿನ್ನ ಯೋಚನೆಗಳು ಬಹಳ ಆಳ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ನ್ನು ಪಶುಪ್ರಾಯದವನಾದ ಮೂರ್ಖನು ಅರಿಯನು. ಇಲ್ಲವೆ ಹುಚ್ಚನು ತಿಳಿ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ುಷ್ಟರು ಚಿಗುರುವದು ಮತ್ತು ಅಕ್ರಮಗಾರರು ವೃದ್ಧಿಯಾಗು ವದು ಅವರು ಎಂದೆಂದಿಗೂ ನಿರ್ಮೂಲವಾಗುವದ ಕ್ಕಾಗ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ಕರ್ತನೇ, ಎಂದೆಂದಿಗೂ ನೀನು ಉನ್ನತನಾಗ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ಗೋ, ಓ ಕರ್ತನೇ, ನಿನ್ನ ಶತ್ರು ಗಳು, ಓ ಕರ್ತನೇ, ಇಗೋ, ನಿನ್ನ ಶತ್ರುಗಳು ನಾಶವಾಗುವರು; ಅಕ್ರಮ ಮಾಡುವವರೆಲ್ಲ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ರಿ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ನೀನು ನನ್ನ ಕೊಂಬನ್ನು ಕಾಡುಕೋಣದ ಕೊಂಬಿನಹಾಗೆ ಎತ್ತುವಿ; ಹೊಸ ಎಣ್ಣೆಯಿಂದ ಅಭಿಷಿಕ್ತ ನಾ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ಕಣ್ಣು ಸಹ ನನ್ನ ವಿರೋಧಿಗಳ ಮೇಲೆ ದೃಷ್ಟಿಸುವದು; ನನಗೆ ವಿರೋಧವಾಗಿ ಏಳುವ ದುರ್ಮಾರ್ಗಿಗಳನ್ನು ಕುರಿತ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ಷ್ಟದಂತೆ ನನ್ನ ಕಿವಿಗಳು ಕೇ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ತಿವಂತನು ಖರ್ಜೂರ ಮರದ ಹಾಗೆ ಚಿಗುರುವನು; ಲೆಬನೋನಿ ನಲ್ಲಿರುವ ದೇವದಾರಿನ ಹಾಗೆ ಬೆಳೆ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ು ಕರ್ತನ ಆಲಯದಲ್ಲಿ ನೆಡಲ್ಪಟ್ಟು ನಮ್ಮ ದೇವರ ಅಂಗಳಗಳಲ್ಲಿ ವೃದ್ಧಿಯ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ುದಿ ಪ್ರಾಯದಲ್ಲಿಯೂ ಫಲ ಫಲಿಸುವರು. ಅವರು ಪುಷ್ಟಿಯಾಗಿ ವೃದ್ಧಿಯ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ಯಥಾರ್ಥನೂ ನನ್ನ ಬಂಡೆಯೂ ಆಗಿದ್ದಾನೆ; ಆತನಲ್ಲಿ ಅನೀತಿ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2026-10-20T09:20:17Z</dcterms:created>
  <dcterms:modified xsi:type="dcterms:W3CDTF">2026-10-20T09:20:17Z</dcterms:modified>
  <dc:title>ಕೀರ್ತನೆಗಳು : 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