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ன் மேய்ப்பராயிருக்கிறார், நான் தாழ்ச்சியடைய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என்னைப் புல்லுள்ள இடங்களில் மேய்த்து, அமர்ந்த தண்ணீர்கள் அண்டையில் என்னைக் கொண்டுபோய் விடு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என் ஆத்துமாவைத் தேற்றி, தம்முடைய நாமத்தினிமித்தம் என்னை நீதியின் பாதைகளில் நடத்த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என் ஆத்துமாவைத் தேற்றி, தம்முடைய நாமத்தினிமித்தம் என்னை நீதியின் பாதைகளில் நடத்த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மரண இருளின் பள்ளத்தாக்கிலே நடந்தாலும் பொல்லாப்புக்குப் பயப்படேன்; தேவரீர் என்னோடேகூட இருக்கிறீர்; உமது கோலும் உமது தடியும் என்னைத் தேற்ற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மரண இருளின் பள்ளத்தாக்கிலே நடந்தாலும் பொல்லாப்புக்குப் பயப்படேன்; தேவரீர் என்னோடேகூட இருக்கிறீர்; உமது கோலும் உமது தடியும் என்னைத் தேற்ற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சத்துருக்களுக்கு முன்பாக நீர் எனக்கு ஒரு பந்தியை ஆயத்தப்படுத்தி, என் தலையை எண்ணெயால் அபிஷேகம்பண்ணுகிறீர்; என் பாத்திரம் நிரம்பி வழி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சத்துருக்களுக்கு முன்பாக நீர் எனக்கு ஒரு பந்தியை ஆயத்தப்படுத்தி, என் தலையை எண்ணெயால் அபிஷேகம்பண்ணுகிறீர்; என் பாத்திரம் நிரம்பி வழி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ஜீவனுள்ள நாளெல்லாம் நன்மையும் கிருபையும் என்னைத் தொடரும்; நான் கர்த்தருடைய வீட்டிலே நீடித்த நாட்களாய் நிலைத்திருப்ப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ஜீவனுள்ள நாளெல்லாம் நன்மையும் கிருபையும் என்னைத் தொடரும்; நான் கர்த்தருடைய வீட்டிலே நீடித்த நாட்களாய் நிலைத்திருப்ப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2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ોવા મારા પાલનકર્તા છે. તેથી મને કશી ખોટ પડ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 મને લીલાં બીડમાં સુવાડે છે અને મને શાંત જળની તરફ દોરી 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 મને નવું સાર્મથ્ય ને તાજગી આપે છે. તેમનાં નામનો મહિમા વધે તે માટે તે મને ન્યાયીપણાને માગેર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લા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મૃત્યુની કાળી ખીણમાં પણ મારે ચાલવાનું હશે તો હું ડરીશ નહિ; કારણ હે યહોવા, તમે મારી સાથે છો, ત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ાકડી તથા તમારી છડી મને દિલાસો દ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મે મારા દુશ્મનોની સામે મારું મેજ ગોઠવો છો. અને મારા માથા પર તેલ રેડો છો. મારો પ્યાલો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રસાવેલા આશીર્વાદથી છલકાઇ 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મારી ભલાઇ અને દયા મારા જીવનનાં સર્વ દિવસોમાં મારી સાથે રહેશે; અને હું યહોવાની સાથે તેના ઘર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ાંબા સમય સુધી રહ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2026-10-20T09:19:24Z</dcterms:created>
  <dcterms:modified xsi:type="dcterms:W3CDTF">2026-10-20T09:19:24Z</dcterms:modified>
  <dc:title>ગીતશાસ્ત્ર : 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