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ஏழாம் முத்திரையை உடைத்தபோது, பரலோகத்தில் ஏறக்குறைய அரைமணிநேரமளவும் அமைதல்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ேவனுக்குமுன்பாக நிற்கிற ஏழு தூதர்களையுங் கண்டேன், அவர்களுக்கு ஏழு எக்காளங்கள் கொடு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ரிசுத்தவான்களுடைய ஜெபங்களோடும் செலுத்தப்பட்ட தூபவர்க்கத்தின் புகையானது அதனுடைய கையிலிருந்து தேவனுக்குமுன்பாக எழும்ப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ரிசுத்தவான்களுடைய ஜெபங்களோடும் செலுத்தப்பட்ட தூபவர்க்கத்தின் புகையானது அதனுடைய கையிலிருந்து தேவனுக்குமுன்பாக எழும்ப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 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 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ஏழு எக்காளங்களையுடைய ஏழு தூதர்கள் எக்காளம் ஊதுகிறதற்குத் தங்களை ஆயத்தப்படுத்த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 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 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 போடப்பட்டது. அதினால் சமுத்திரத்தில் மூன்றிலொருபங்கு இரத்த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 போடப்பட்டது. அதினால் சமுத்திரத்தில் மூன்றிலொருபங்கு இரத்த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ுத்திரத்திலிருந்த ஜீவனுள்ள சிருஷ்டிகளில் மூன்றிலொருபங்கு செத்துப்போயிற்று; கப்பல்களில் மூன்றிலொருபங்கு சேத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 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 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 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 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ഏഴാം മുദ്രപൊട്ടിച്ചപ്പോൾ സ്വർഗ്ഗത്തിൽ ഏകദേശം അര മണിക്കൂറോളം മൌനത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ോൾ ദൈവസന്നിധിയിൽ ഏഴു ദൂതന്മാർ നില്ക്കുന്നതു ഞാൻ കണ്ടു; അവർക്കു ഏഴു കാഹളം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റ്റൊരു ദൂതൻ ഒരു സ്വർണ്ണധൂപകലശവുമായി വന്നു യാഗപീഠത്തിന്നരികെ നിന്നു. സീംഹാസനത്തിൻ മുമ്പ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ണ്ണപീഠത്തിൻ മേൽ സകലവിശുദ്ധന്മാരുടെയും പ്രാർത്ഥനയോടു ചേർക്കേണ്ടതിന്നു വളരെ ധൂപവർഗ്ഗ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ധൂപവർഗ്ഗത്തിന്റെ പൂക വിശുദ്ധന്മാരുടെ പ്രാർത്ഥനയോടുകൂടെ ദൂതന്റെ കയ്യിൽനിന്നു ദൈവസന്നിധിയ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ൂതൻ ധൂപകലശം എടുത്തു യാഗപീഠത്തിലെ കനൽ നിറെച്ചു ഭൂമിയിലേക്കു എറിഞ്ഞു; ഉടനെ ഇടിമുഴക്കവും നാദ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ന്നലും ഭൂകമ്പവു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ഴു കാഹളമുള്ള ദൂതന്മാർ ഏഴുവരും കാഹളം ഊതുവാൻ ഒരുങ്ങി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ന്നാമത്തവൻ ഊതി; അപ്പോൾ രക്തം കലർന്ന കല്മഴയും തീയും ഭൂമിമേൽ ചൊരിഞ്ഞിട്ടു ഭൂമിയിൽ മൂന്നില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ന്തുപോയി; വൃക്ഷങ്ങളിൽ മൂന്നിലൊന്നു വെന്തുപോയി; എല്ലാ പച്ചപ്പുല്ലും വെന്ത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ണ്ടാമത്തെ ദൂതൻ ഊതി; അപ്പോൾ തീ കത്തുന്ന വൻമലപോലെയൊന്നു സമുദ്രത്തിലേക്കു എറിഞ്ഞിട്ടു കട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ിലൊന്നു രക്ത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മുദ്രത്തിൽ പ്രാണനുള്ള സൃഷ്ടികളിൽ മൂന്നിലൊന്നു ചത്തുപോയി; കപ്പലുകളിലും മൂന്നിലൊന്നു ചേതം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ൂന്നാമത്തെ ദൂതൻ ഊതി; അപ്പോൾ ദീപം പോലെ ജ്വലിക്കുന്ന ഒരു മഹാ നക്ഷത്രം ആകാശത്തുനിന്നു വീണ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ദികളിൽ മൂന്നിലൊന്നിന്മേലും നീരുറവുകളിന്മേലും ആയിരുന്നു വീണ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 നക്ഷത്രത്തിന്നു കാഞ്ഞിരം എന്നു പേർ; വെള്ളത്തിൽ മൂന്നിലൊന്നു കാഞ്ഞിരംപോലെ ആയി;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പ്പായതിനാൽ മനുഷ്യരിൽ പലരും മരി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ാലാമത്തെ ദൂതൻ ഊതി; അപ്പോൾ സൂര്യനിൽ മൂന്നിലൊന്നിനും ചന്ദ്രനിൽ മൂന്നിലൊന്നിന്നും നക്ഷത്ര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ിലൊന്നിന്നും ബാധ തട്ടി; അവയിൽ മൂന്നിലൊന്നു ഇരുണ്ടുപോയി രാവും പകലും മൂന്നില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മില്ലാതെ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ന്തരം ഒരു കഴുകു: ഇനി കാഹളം ഊതുവാനുള്ള മൂന്നു ദൂതന്മാരുടെ കാഹളനാദം ഹേതുവായി ഭൂവാസികൾക്കു കഷ്ട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ം, കഷ്ടം എന്നു ഉറക്കെ പറഞ്ഞുകൊണ്ടു ആകാശമദ്ധ്യേ പറക്കുന്നതു ഞാൻ കാൺകയും കേൾ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2026-10-20T08:37:28Z</dcterms:created>
  <dcterms:modified xsi:type="dcterms:W3CDTF">2026-10-20T08:37:28Z</dcterms:modified>
  <dc:title>വെളിപാട്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