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ough I speak with the tongues of men and of angels, and have not love, I am become as sounding brass, or a tinkling cymbal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ough I speak with the tongues of men and of angels, and have not love, I am become as sounding brass, or a tinkling cymba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ough I have the gift of prophecy, and understand all mysteries, and all knowledge; and though I have all faith, so that I could remove mountains, and have not love, I am noth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ough I have the gift of prophecy, and understand all mysteries, and all knowledge; and though I have all faith, so that I could remove mountains, and have not love, I am noth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ough I bestow all my goods to feed the poor, and though I give my body to be burned, and have not love, it profits me nothing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ough I bestow all my goods to feed the poor, and though I give my body to be burned, and have not love, it profits me nothing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ve suffers long, and is kind; love envies not; love vaunts not itself, is not puffed up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ve suffers long, and is kind; love envies not; love vaunts not itself, is not puffed up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Does not behave itself unseemly, seeks not her own, is not easily provoked, thinks no evil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Rejoices not in iniquity, but rejoices in the truth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ars all things, believes all things, hopes all things, endures all thing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ove never fails: but whether there be prophecies, they shall fail; whether there be tongues, they shall cease; whether there be knowledge, it shall vanish awa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ove never fails: but whether there be prophecies, they shall fail; whether there be tongues, they shall cease; whether there be knowledge, it shall vanish awa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we know in part, and we prophesy in par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when that which is perfect has come, then that which is in part shall be done awa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n I was a child, I spoke as a child, I understood as a child, I thought as a child: but when I became a man, I put away childish thing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n I was a child, I spoke as a child, I understood as a child, I thought as a child: but when I became a man, I put away childish thing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now we see through a glass, darkly; but then face to face: now I know in part; but then shall I know even as also I am know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now we see through a glass, darkly; but then face to face: now I know in part; but then shall I know even as also I am know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now abides faith, hope, love, these three; but the greatest of these is lov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4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ண்கலம்போலவும், ஓசையிடுகிற கைத்தாளம்போலவும் இ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லும், அன்பு எனக்கிராட்டால் எனக்குப் பிரயோஜனம் ஒன்ற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பு நீடிய சாந்தமும் தயவுமுள்ளது; அன்புக்குப் பொறாமையில்லை; அன்பு தன்னைப் புகழா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றுமாப்பாயிரா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யோக்கியமானதைச் செய்யாது, தற்பொழிவை நாடாது, சினமடையாது, தீங்கு நினையா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ியாயத்தில் சந்தோஷப்படாமல், சத்தியத்தில் சந்தோஷ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த்தையும் தாங்கும், சகலத்தையும் விசுவாசிக்கும், சகலத்தையும் நம்பும், சகலத்தையும் சக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ானாலும் ஒழி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அறிவு குறைவுள்ளது, நாம் தீர்க்கதரிசனஞ் சொல்லுதலும் குறைவ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றைவானது வரும்போது குறைவானது ஒழி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விசுவாசம், நம்பிக்கை, அன்பு இம்மூன்றும் நிலைத்திருக்கிறது; இவைகளில் அன்பே பெரிய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2026-10-21T01:46:09Z</dcterms:created>
  <dcterms:modified xsi:type="dcterms:W3CDTF">2026-10-21T01:46:09Z</dcterms:modified>
  <dc:title>1 கொரிந்தியர்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