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presProps" Target="presProps.xml"/>
  <Relationship Id="rId89" Type="http://schemas.openxmlformats.org/officeDocument/2006/relationships/viewProps" Target="viewProps.xml"/>
  <Relationship Id="rId9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தற்கு அவர்கள்: ஆண்டவனே, அவனுக்குப் பத்துராத்தல் இருக்கிறதே என்ற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ற்கு அவன்: உள்ளவன் எவனுக்குங் கொடுக்கப்படும், இல்லாதவனிடத்தில் உள்ளதும் எடுத்துக்கொள்ளப்படும் என்று உங்களுக்குச் சொல்லுகிற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ற்கு அவன்: உள்ளவன் எவனுக்குங் கொடுக்கப்படும், இல்லாதவனிடத்தில் உள்ளதும் எடுத்துக்கொள்ளப்படும் என்று உங்களுக்குச் சொல்லுகிற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ன்றியும் தங்கள்மேல் நான் ராஜாவாகிறதற்கு மனதில்லாதிருந்தவர்களாகிய என்னுடைய சத்துருக்களை இங்கே கொண்டுவந்து, எனக்கு முன்பாக வெட்டிப்போடுங்கள் என்று சொன்னான் என்றார்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ன்றியும் தங்கள்மேல் நான் ராஜாவாகிறதற்கு மனதில்லாதிருந்தவர்களாகிய என்னுடைய சத்துருக்களை இங்கே கொண்டுவந்து, எனக்கு முன்பாக வெட்டிப்போடுங்கள் என்று சொன்னான் என்றார்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வைகளை அவர் சொன்னபின்பு எருசலேமுக்குப் புறப்பட்டு, முந்திநடந்துபோன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ர் ஒலிவமலையென்னப்பட்ட மலையின் அருகான பெத்பகே பெத்தானியா என்னும் ஊர்களுக்குச் சமீபித்தபோது, தம்முடைய சீஷரில் இரண்டுபேரை நோக்கி: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உங்களுக்கு எதிரே இருக்கிற கிராமத்துக்குப் போங்கள், அதிலே பிரவேசிக்கும்போது மனுஷரிலொருவனும் ஒருக்காலும் ஏறியிராத கழுதைக்குட்டியைக் கட்டியிருக்கக் காண்பீர்கள், அதை அவிழ்த்துக்கொண்டு வாருங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உங்களுக்கு எதிரே இருக்கிற கிராமத்துக்குப் போங்கள், அதிலே பிரவேசிக்கும்போது மனுஷரிலொருவனும் ஒருக்காலும் ஏறியிராத கழுதைக்குட்டியைக் கட்டியிருக்கக் காண்பீர்கள், அதை அவிழ்த்துக்கொண்டு வாருங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உங்களுக்கு எதிரே இருக்கிற கிராமத்துக்குப் போங்கள், அதிலே பிரவேசிக்கும்போது மனுஷரிலொருவனும் ஒருக்காலும் ஏறியிராத கழுதைக்குட்டியைக் கட்டியிருக்கக் காண்பீர்கள், அதை அவிழ்த்துக்கொண்டு வாருங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தை ஏன் அவிழ்க்கிறீர்களென்று யாராவது உங்களிடத்தில் கேட்டால், அது ஆண்டவருக்கு வேண்டுமென்று சொல்லுங்கள் என்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தை ஏன் அவிழ்க்கிறீர்களென்று யாராவது உங்களிடத்தில் கேட்டால், அது ஆண்டவருக்கு வேண்டுமென்று சொல்லுங்கள் என்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னுப்பப்பட்டவர்கள் போய், தங்களுக்கு அவர் சொன்னபடியே கண்ட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ர் எரிகோவில் பிரவேசித்து, அதின் வழியாக நடந்துபோகையில்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யக்காரருக்குத் தலைவனும் ஐசுவரியவானுமாயிருந்த சகேயு என்னப்பட்ட ஒரு மனுஷன்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யேசு எப்படிப்பட்டவரோ என்று அவரைப் பார்க்க வகைதேடினான். அவன் குள்ளனானபடியால், ஜனக்கூட்டத்தில் அவரைக் காணக்கூடாமல்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யேசு எப்படிப்பட்டவரோ என்று அவரைப் பார்க்க வகைதேடினான். அவன் குள்ளனானபடியால், ஜனக்கூட்டத்தில் அவரைக் காணக்கூடாமல்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போகும் வழியில் முன்னாக ஓடி, அவரைப் பார்க்கும்படி ஒரு காட்டத்தி மரத்தில் ஏறின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போகும் வழியில் முன்னாக ஓடி, அவரைப் பார்க்கும்படி ஒரு காட்டத்தி மரத்தில் ஏறின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யேசு அந்த இடத்தில் வந்தபோது, அண்ணாந்துபார்த்து, அவனைக் கண்டு: சகேயுவே, நீ சீக்கிரமாய் இறங்கிவா, இன்றைக்கு நான் உன் வீட்டிலே தங்கவேண்டும் என்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யேசு அந்த இடத்தில் வந்தபோது, அண்ணாந்துபார்த்து, அவனைக் கண்டு: சகேயுவே, நீ சீக்கிரமாய் இறங்கிவா, இன்றைக்கு நான் உன் வீட்டிலே தங்கவேண்டும் என்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சீக்கிரமாய் இறங்கி, சந்தோஷத்தோடே அவரை அழைத்துக்கொண்டு போன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ைக் கண்ட யாவரும்: இவர் பாவியான மனுஷனிடத்தில் தங்கும்படிபோனார் என்று முறுமுறுத்த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ைக் கண்ட யாவரும்: இவர் பாவியான மனுஷனிடத்தில் தங்கும்படிபோனார் என்று முறுமுறுத்த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கேயு நின்று, கர்த்தரை நோக்கி: ஆண்டவரே, என் ஆஸ்திகளில் பாதியை ஏழைகளுக்குக் கொடுக்கிறேன், நான் ஒருவனிடத்தில் எதையாகிலும் அநியாயமாய் வாங்கினதுண்டானால், நாலத்தனையாகத் திரும்பச் செலுத்துகிறேன் என்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கேயு நின்று, கர்த்தரை நோக்கி: ஆண்டவரே, என் ஆஸ்திகளில் பாதியை ஏழைகளுக்குக் கொடுக்கிறேன், நான் ஒருவனிடத்தில் எதையாகிலும் அநியாயமாய் வாங்கினதுண்டானால், நாலத்தனையாகத் திரும்பச் செலுத்துகிறேன் என்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யேசு அவனை நோக்கி: இன்றைக்கு இந்த வீட்டுக்கு இரட்சிப்பு வந்தது; இவனும் ஆபிரகாமுக்குக் குமாரனாயிருக்கிறானே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யேசு அவனை நோக்கி: இன்றைக்கு இந்த வீட்டுக்கு இரட்சிப்பு வந்தது; இவனும் ஆபிரகாமுக்குக் குமாரனாயிருக்கிறானே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ழந்துபோனதைத் தேடவும் இரட்சிக்கவுமே மனுஷகுமாரன் வந்திருக்கிறார் என்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் இவைகளைக் கேட்டுக் கொண்டிருக்கையில், அவர் எருசலேமுக்குச் சமீபித்திருந்தபடியினாலும், தேவனுடைய ராஜ்யம் சீக்கிரமாய் வெளிப்படுமென்று அவர்கள் நினைத்தபடியினாலும், அவர் ஒரு உவமையைச் சொன்னார்: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கழுதைக்குட்டியை அவர்கள் அவிழ்க்கும்போது, அதற்கு உடையவர்கள்: குட்டியை ஏன் அவிழ்க்கிறீர்கள் என்று கேட்ட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கழுதைக்குட்டியை அவர்கள் அவிழ்க்கும்போது, அதற்கு உடையவர்கள்: குட்டியை ஏன் அவிழ்க்கிறீர்கள் என்று கேட்ட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ரபுவாகிய ஒருவன் ஒரு ராஜ்யத்தைப் பெற்றுக்கொண்டு திரும்பி வரும்படி தேசத்துக்குப் போகப் புறப்பட்ட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ரபுவாகிய ஒருவன் ஒரு ராஜ்யத்தைப் பெற்றுக்கொண்டு திரும்பி வரும்படி தேசத்துக்குப் போகப் புறப்பட்ட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ரபுவாகிய ஒருவன் ஒரு ராஜ்யத்தைப் பெற்றுக்கொண்டு திரும்பி வரும்படி தேசத்துக்குப் போகப் புறப்பட்ட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தற்கு அவர்கள்: அது ஆண்டவருக்கு வேண்டுமென்று சொல்லி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ுறப்படும்போது, அவன் தன் ஊழியக்காரரில் பத்துப்பேரை அழைத்து, அவர்களிடத்தில் பத்துராத்தல் திரவியங்கொடுத்து: நான் திரும்பிவருமளவும் இதைக்கொண்டு வியாபாரம்பண்ணுங்கள் என்று சொன்ன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ுறப்படும்போது, அவன் தன் ஊழியக்காரரில் பத்துப்பேரை அழைத்து, அவர்களிடத்தில் பத்துராத்தல் திரவியங்கொடுத்து: நான் திரும்பிவருமளவும் இதைக்கொண்டு வியாபாரம்பண்ணுங்கள் என்று சொன்ன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தை இயேசுவினிடத்தில் கொண்டுவந்து, தங்கள் வஸ்திரங்களை அதின்மேல்போட்டு, இயேசுவை அதின்மேல் ஏற்றின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தை இயேசுவினிடத்தில் கொண்டுவந்து, தங்கள் வஸ்திரங்களை அதின்மேல்போட்டு, இயேசுவை அதின்மேல் ஏற்றின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ுடைய ஊரார் அவனைப் பகைத்து, இவன் எங்கள் மேல் ராஜாவாயிருக்கிறது எங்களுக்கு மனதில்லையென்று சொல்லும்படி அவன் பின்னே ஸ்தானாபதிகளை அனுப்பின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ுடைய ஊரார் அவனைப் பகைத்து, இவன் எங்கள் மேல் ராஜாவாயிருக்கிறது எங்களுக்கு மனதில்லையென்று சொல்லும்படி அவன் பின்னே ஸ்தானாபதிகளை அனுப்பின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வர் போகையில், அவர்கள் தங்கள் வஸ்திரங்களை வழியிலே விரித்த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ராஜ்யத்தைப் பெற்றுக்கொண்டு திரும்பிவந்தபோது, தன்னிடத்தில் திரவியம் வாங்கியிருந்த அந்த ஊழியக்காரரில் அவனவன் வியாபாரம்பண்ணிச் சம்பாதித்தது இவ்வளவென்று அறியும்படி, அவர்களைத் தன்னிடத்தில் அழைத்துவரச் சொன்ன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ராஜ்யத்தைப் பெற்றுக்கொண்டு திரும்பிவந்தபோது, தன்னிடத்தில் திரவியம் வாங்கியிருந்த அந்த ஊழியக்காரரில் அவனவன் வியாபாரம்பண்ணிச் சம்பாதித்தது இவ்வளவென்று அறியும்படி, அவர்களைத் தன்னிடத்தில் அழைத்துவரச் சொன்ன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வர் ஒலிவமலையின் அடிவாரத்துக்குச் சமீபமாய் வருகையில் திரளானகூட்டமாகிய சீஷரெல்லாரும் தாங்கள் கண்ட சகல அற்புதங்களையுங்குறித்துச் சந்தோஷப்பட்டு,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வர் ஒலிவமலையின் அடிவாரத்துக்குச் சமீபமாய் வருகையில் திரளானகூட்டமாகிய சீஷரெல்லாரும் தாங்கள் கண்ட சகல அற்புதங்களையுங்குறித்துச் சந்தோஷப்பட்டு,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வர் ஒலிவமலையின் அடிவாரத்துக்குச் சமீபமாய் வருகையில் திரளானகூட்டமாகிய சீஷரெல்லாரும் தாங்கள் கண்ட சகல அற்புதங்களையுங்குறித்துச் சந்தோஷப்பட்டு,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கர்த்தருடைய நாமத்தினாலே வருகிற ராஜா ஸ்தோத்திரிக்கப்பட்டவர், பரலோகத்திலே சமாதானமும் உன்னதத்திலே மகிமையும் உண்டாவதாக என்று மிகுந்த சத்தத்தோடே தேவனைப் புகழ்ந்த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கர்த்தருடைய நாமத்தினாலே வருகிற ராஜா ஸ்தோத்திரிக்கப்பட்டவர், பரலோகத்திலே சமாதானமும் உன்னதத்திலே மகிமையும் உண்டாவதாக என்று மிகுந்த சத்தத்தோடே தேவனைப் புகழ்ந்த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ப்பொழுது கூட்டத்திலிருந்த பரிசேயரில் சிலர் அவரை நோக்கி: போதகரே, உம்முடைய சீஷரை அதட்டும் என்ற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ப்பொழுது கூட்டத்திலிருந்த பரிசேயரில் சிலர் அவரை நோக்கி: போதகரே, உம்முடைய சீஷரை அதட்டும் என்ற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வர்களுக்கு அவர் பிரதியுத்தரமாக: இவர்கள் பேசாமலிருந்தால் கல்லுகளே கூப்பிடும் என்று உங்களுக்குச் சொல்லுகிறேன் என்றா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வர்களுக்கு அவர் பிரதியுத்தரமாக: இவர்கள் பேசாமலிருந்தால் கல்லுகளே கூப்பிடும் என்று உங்களுக்குச் சொல்லுகிறேன் என்ற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வர் சமீபமாய் வந்தபோது நகரத்தைப்பார்த்து, அதற்காகக் கண்ணீர்விட்டழுது,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உனக்குக் கிடைத்த இந்த நாளிலாகிலும் உன் சமாதானத்துக்கு ஏற்றவைகளை நீ அறிந்திருந்தாயானால் நலமாயிருக்கும், இப்பொழுதோ அவைகள் உன் கண்களுக்கு மறைவாயிருக்கிறது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உனக்குக் கிடைத்த இந்த நாளிலாகிலும் உன் சமாதானத்துக்கு ஏற்றவைகளை நீ அறிந்திருந்தாயானால் நலமாயிருக்கும், இப்பொழுதோ அவைகள் உன் கண்களுக்கு மறைவாயிருக்கிறது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உன்னைச் சந்திக்குங்காலத்தை நீ அறியாமற்போனபடியால், உன் சத்துருக்கள் உன்னைச் சூழ மதில்போட்டு, உன்னை வளைந்துகொண்டு, எப்பக்கத்திலும் உன்னை நெருக்கி,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உன்னைச் சந்திக்குங்காலத்தை நீ அறியாமற்போனபடியால், உன் சத்துருக்கள் உன்னைச் சூழ மதில்போட்டு, உன்னை வளைந்துகொண்டு, எப்பக்கத்திலும் உன்னை நெருக்கி,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உன்னையும் உன்னிலுள்ள உன் பிள்ளைகளையும் தரையாக்கிப்போட்டு, உன்னிடத்தில் ஒரு கல்லின்மேல் ஒரு கல்லிராதபடிக்குச் செய்யும் நாட்கள் வரும் என்றார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உன்னையும் உன்னிலுள்ள உன் பிள்ளைகளையும் தரையாக்கிப்போட்டு, உன்னிடத்தில் ஒரு கல்லின்மேல் ஒரு கல்லிராதபடிக்குச் செய்யும் நாட்கள் வரும் என்றார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பின்பு அவர் தேவாலயத்தில் பிரவேசித்து, அதிலே விற்கிறவர்களையும் கொள்ளுகிறவர்களையும் புறம்பே துரத்தத்தொடங்கி: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என்னுடைய வீடு ஜெபவீடாயிருக்கிறதென்று எழுதியிருக்கிறது, நீங்களோ அதைக் கள்ளர்குகையாக்கினீர்கள் என்றார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என்னுடைய வீடு ஜெபவீடாயிருக்கிறதென்று எழுதியிருக்கிறது, நீங்களோ அதைக் கள்ளர்குகையாக்கினீர்கள் என்றார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அவர் நாடோறும் தேவாலயத்தில் உபதேசம் பண்ணிக்கொண்டிருந்தார். பிரதான ஆசாரியரும் வேதபாரகரும் ஜனத்தின் மூப்பரும் அவரைக் கொலைசெய்ய வகைதேடியும்,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அவர் நாடோறும் தேவாலயத்தில் உபதேசம் பண்ணிக்கொண்டிருந்தார். பிரதான ஆசாரியரும் வேதபாரகரும் ஜனத்தின் மூப்பரும் அவரைக் கொலைசெய்ய வகைதேடியும்,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ஜனங்களெல்லாரும் அவருக்குச் செவிகொடுத்து அவரை அண்டிக் கொண்டிருந்தபடியால், அதை இன்னபடி செய்யலாமென்று வகைகாணாதிருந்தார்கள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ஜனங்களெல்லாரும் அவருக்குச் செவிகொடுத்து அவரை அண்டிக் கொண்டிருந்தபடியால், அதை இன்னபடி செய்யலாமென்று வகைகாணாதிருந்தார்கள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முந்தினவன் வந்து: ஆண்டவனே, உம்முடைய ராத்தலினால் பத்துராத்தல் ஆதாயம் கிடைத்தது என்றான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ஜமான் அவனை நோக்கி: நல்லது உத்தம ஊழியக்காரனே, நீ கொஞ்சத்தில் உண்மையுள்ளவனாயிருந்தபடியால் பத்துப் பட்டணங்களுக்கு அதிகாரியாயிரு என்றான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ஜமான் அவனை நோக்கி: நல்லது உத்தம ஊழியக்காரனே, நீ கொஞ்சத்தில் உண்மையுள்ளவனாயிருந்தபடியால் பத்துப் பட்டணங்களுக்கு அதிகாரியாயிரு என்றான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டியே இரண்டாம் ஊழியக்காரன் வந்து: ஆண்டவனே, உம்முடைய ராத்தலினால் ஐந்துராத்தல் ஆதாயம் கிடைத்தது என்றான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ையும் அவன் நோக்கி: நீயும் ஐந்து பட்டணங்களுக்கு அதிகாரியாயிரு என்றான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ின்பு வேறொருவன் வந்து: ஆண்டவனே, இதோ, உம்முடைய ராத்தல், இதை ஒரு சீலையிலே வைத்திருந்தேன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ின்பு வேறொருவன் வந்து: ஆண்டவனே, இதோ, உம்முடைய ராத்தல், இதை ஒரு சீலையிலே வைத்திருந்தேன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ர் வைக்காததை எடுக்கிறவரும், விதைக்காததை அறுக்கிறவருமான கடினமுள்ள மனுஷனென்று அறிந்து, உமக்குப் பயந்திருந்தேன் என்றான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ர் வைக்காததை எடுக்கிறவரும், விதைக்காததை அறுக்கிறவருமான கடினமுள்ள மனுஷனென்று அறிந்து, உமக்குப் பயந்திருந்தேன் என்றான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ற்கு அவன்: பொல்லாத ஊழியக்காரனே, உன் வாய்ச்சொல்லைக்கொண்டே உன்னை நியாயந்தீர்க்கிறேன். நான் வைக்காததை எடுக்கிறவனும், விதைக்காததை அறுக்கிறவனுமான கடினமுள்ள மனுஷனென்று அறிந்தாயே,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ற்கு அவன்: பொல்லாத ஊழியக்காரனே, உன் வாய்ச்சொல்லைக்கொண்டே உன்னை நியாயந்தீர்க்கிறேன். நான் வைக்காததை எடுக்கிறவனும், விதைக்காததை அறுக்கிறவனுமான கடினமுள்ள மனுஷனென்று அறிந்தாயே,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ற்கு அவன்: பொல்லாத ஊழியக்காரனே, உன் வாய்ச்சொல்லைக்கொண்டே உன்னை நியாயந்தீர்க்கிறேன். நான் வைக்காததை எடுக்கிறவனும், விதைக்காததை அறுக்கிறவனுமான கடினமுள்ள மனுஷனென்று அறிந்தாயே,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ின்னே ஏன் நீ என் திரவியத்தைக் காசுக்கடையிலே வைக்கவில்லை; வைத்திருந்தால் நான் வரும்போது, அதை வட்டியோடே வரப்பற்றிக்கொள்வேனே என்று சொல்லி;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ின்னே ஏன் நீ என் திரவியத்தைக் காசுக்கடையிலே வைக்கவில்லை; வைத்திருந்தால் நான் வரும்போது, அதை வட்டியோடே வரப்பற்றிக்கொள்வேனே என்று சொல்லி;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சமீபமாய் நிற்கிறவர்களை நோக்கி: அந்த ராத்தலை அவன் கையிலிருந்தெடுத்து, பத்துராத்தல் உள்ளவனுக்குக் கொடுங்கள் என்றான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சமீபமாய் நிற்கிறவர்களை நோக்கி: அந்த ராத்தலை அவன் கையிலிருந்தெடுத்து, பத்துராத்தல் உள்ளவனுக்குக் கொடுங்கள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96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“તે માણસોએ રાજાને કહ્યું કે, ‘પણ સાહેબ, તે ચાકર પાસે પૈસાની થેલી તો અત્યારે જ છે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“રાજાએ કહ્યું કે, જે માણસ એની પાસે જે કંઈ છે તેનો ઉપયોગ કરે છે તે વધારે મેળવે છે. પણ જે વ્યક્ત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ની પાસે જે કંઈ છે તેનો ઉપયોગ કરતો નથી. તેની પાસેથી બધું જ લઈ લેવામાં આવ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હવે મારા દુશ્મનો ક્યાં છે? ક્યાં છે એ લોકો જે હું તેઓનો રાજા થાઉં તેમ તેઓ ઈચ્છતા નહોતા? મા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ુશ્મનોને અહી લાવો અને તેઓને મારી નાખો. હું તેઓને મરતા જોઈશ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આ બાબતો કહ્યા પછી ઈસુએ યરૂશાલેમ તરફની મુસાફરી ચાલું રાખ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ઈસુ બેથફગે તથા બેથાનીયા શહેર પાસે જૈતૂન નામના પહાડ નજીક આવ્યો. ઈસુએ તેના બે શિષ્યોને મોકલ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તેણે કહ્યું કે, “તમે ત્યાં જે શહેર જુઓ છો ત્યાં જાઓ, જ્યારે તમે શહેરમાં પ્રવેશસો તો તમે એ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(ગધેડાનું) વછેરું ત્યાં બાધેલું જોશો. આ વછેરા પર કોઈએ કદાપિ સવારી કરી નથી. વછેરાને છોડીને મારી પાસ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ઈ આવ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જો કોઈ વ્યક્તિ તમને પૂછે કે તમે વછેરાને શા માટે લઈ જાઓ છો. તમારે કહેવું, ‘પ્રભુને આ વછેરાની જરૂ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બે શિષ્યો શહેરમાં ગયા. ઈસુએ તેઓને કહ્યું હતું તે પ્રમાણે જ તેઓને વછેરું મળ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ઈસુ યરેખોના શહેરમાં થઈને જતા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યરેખોમાં જાખ્ખી નામનો માણસ રહેતો હતો. તે ઘણો શ્રીમંત અને કર ઉઘરાવનાર મુખ્ય માણસ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ેણે પણ ઈસુને જોવાની ઈચ્છા હતી. ત્યાં બીજા ઘણા લોકો હતા તેઓની ઈચ્છા પણ ઈસુને જોવાની હતી. જાખ્ખ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ટલો ઠીંગણો હતો કે લોકોની ભીડમાં જોઈ શકતો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તેથી ઈસુ જે જગ્યાએ આવવાનો હતો તે જાણીને તે ત્યાં દોડી ગયો. પછી જાખ્ખી એક ગુલ્લરના ઝાડ પર ચડ્ય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ેથી તે ઈસુને જોઈ શક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જ્યારે ઈસુ તે જગ્યાએ આવ્યો ને ઊચે જોયું તો ત્યાં ઝાડ પર જાખ્ખીને જોયો. ઈસુએ તેને કહ્યું ક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“જાખ્ખી, જલદી નીચે આવ! હું આજે તારે ઘેર રહેવાનો છ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પછી જાખ્ખી જલ્દી નીચે આવ્યો. ઈસુને તેને ઘેર આવકારીને તે ખુશ થ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બધા લોકોએ આ જોયું. તેઓએ ફરિયાદ કરવાની શરુંઆત કરી. “જુઓ, ઈસુ કેવા માણસ સાથે રહે છે. જાખ્ખી એક પાપ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જાખ્ખીએ પ્રભુને કહ્યું, “હું સારું કરવા ઈચ્છું છું. હું મારી સંપત્તિનો અડધો ભાગ ગરીબોને આપીશ. જ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ોઈ વ્યક્તિને છેતરી હશે તો હું તેને ચારગણું વધારે પાછું આપીશ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ઈસુએ કહ્યું કે, “આ એક સજ્જન માણસ છે. સાચે જ તે ઈબ્રાહિમના પરિવારનો છે. તેથી આજે જાખ્ખીનું તેન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પોમાંથી તારણ થયું છ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માણસનો દીકરો ખોવાયેલા માણસોને શોધવા અને તેઓને તારવા આવ્યો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ઈસુ યરૂશાલેમ પાસે ફરી મુસાફરી કરીને આવ્યો. કેટલાએકે વિચાર્યુ કે દેવનું રાજ્ય જલ્દી પ્રગટ થ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શિષ્યોએ વછેરાને છોડ્યું. પણ વછેરાના માલિકો બહાર આવ્યા. તેઓએ શિષ્યોને કહ્યું કે, “તમે અમા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છેરાને શા માટે છોડો છો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ઈસુએ લોકોનો આ વિચાર જાણ્યો. તેથી તેણે તેઓને આ વાર્તા કહેવાની ચાલુ રાખી. “એક કુલીન માણસ પોતા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ટે રાજ્ય મેળવીને રાજા બનવા માટે પાછો આવવા દૂર દેશમાં ગયો. પછી તે માણસે પોતાને ઘરે પાછા ફરીને તે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ોકો પર શાસન કરવા માટે યોજના કર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શિષ્યોએ ઉત્તર આપ્યો કે, “પ્રભુને તેની જરુંર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પછી તેણે પોતાના ચાકરોમાંથી દસ જણને બોલાવ્યા. તેણે દરેક ચાકરને પૈસાની થેલી આપી. તે માણસે કહ્ય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ે, ‘હું પાછો આવું ત્યાં સુધી આ પૈસા વડે વ્યાપાર કરો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તેથી ઈસુની પાસે તે શિષ્યો વછેરાને લાવ્યા. શિષ્યોએ વછેરાની પીઠ પર તેઓનાં લૂગડાં મૂક્યા. પછી તેઓ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ઈસુને વછેરા પર બેસાડ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પણ રાજ્યના લોકો તે માણસને ધિક્કારતા હતા. તેથી લોકોએ એક સમૂહને તે માણસની પાછળ બીજા દેશ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ોકલ્યા. બીજા દેશમાં આ સમૂહે કહ્યું કે, ‘અમે આ માણસ અમારો રાજા થાય એમ ઈચ્છતા નથી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ઈસુએ યરૂશાલેમના રસ્તે વછેરા પર સવારી કરી. શિષ્યો ઈસુની આગળ પોતાના લૂગડાં રસ્તા પર પાથરતાં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“પરંતુ તે માણસ રાજા થયો. જ્યારે તે ઘેર પાછો ફર્યો, તેણે કહ્યું, ‘જે ચાકરો પાસે મારા પૈસા હત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ઓને બોલાવો. હું જાણવા માગું છું કે તે પૈસા વડે તેઓ કેટલું વધારે કમાયા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ઈસુ યરૂશાલેમની નજીક આવતો હતો. તે લગભગ જૈતૂનના પહાડની તળેટી નજીક આવ્યો હતો. શિષ્યોનો આખો સમૂહ ખુ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ો. તેઓ ખૂબ ઉત્સાહમાં હતા. તેઓએ દેવની સ્તુતિ કરી. તેઓએ બધાજ પરાક્રમો જોયા હતા તે માટે દેવની સ્તુત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તેઓએ કહ્યું કે, “પધારો; પ્રભુના નામે જે રાજા આવે છે તેને ધન્ય છે!” ગીતશાસ્ત્ર 118:26 “આકાશ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ાંતિ તથા પરમ ઊંચામાં મહિમા થાઓ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કેટલાએક ફરોશીઓ જે ટોળામાં હતાં તેઓએ ઈસુને કહ્યું કે, “ઉપદેશક, તારા શિષ્યોને કહે કે આવી વાતો 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9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ચ્ચારે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9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ઈસુએ ઉત્તર આપ્યો કે, “હું તમને કહું છું, આ બાબતો કહેવાવી જોઈએ. જો મારા શિષ્યો આ નહિં કહે તો 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9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થ્થરો તેઓને બૂમો પાડીને કહે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9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ઈસુ યરૂશાલેમ પાસે આવ્યો. તેણે શહેર જોયું અને તે માટે રૂદન કર્ય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9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ઈસુએ યરૂશાલેમને કહ્યું કે, “હું ઈચ્છું છું કે તેં આજે શાંતિ શાના વડે લાવી શકાય તે જાણ્યું હોત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9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ણ તેં તે જાણ્યું નથી કારણ કે તે તમારાથી ગુપ્ત રખાયેલ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9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હવે એવો સમય આવી રહ્યો છે જ્યારે તારા દુશ્મનો તારી આજુબાજુ દીવાલ બાંધશે અને તને દુશ્મનો ચા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9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ાજુથી ઘેરી લેશે. તેઓ તને સપડાવશે અને પકડ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9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તેઓ તારા મકાનના એક પથ્થર પર બીજો પથ્થર પણ રહેવા દેશે નહિ. જ્યારે દેવ તારો ઉદ્ધાર કરવા આવ્ય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9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્યારે તે સમયને તેં ઓળખ્યો નહિ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9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ઈસુ મંદિરમાં પ્રવેશ્યો અને વસ્તુઓ વેચનારાઓની વસ્તુઓ બહાર ફેંકવા માડ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9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ઈસુએ કહ્યું કે, “શાસ્ત્રોમાં લખ્યું છે કે, ‘મારું ઘર પ્રાર્થનાનું ઘર થશે.’પરંતુ તમે તેને ચોરો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9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ુપાવા માટેનો અડ્ડો બનાવી દીધું છે.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9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ઈસુ રોજ મંદિરમાં ઉપદેશ આપતો હતો. પણ મુખ્ય યાજકો, શાસ્ત્રીઓ તથા લોકોના મુખીઓ તેને મારી નાખ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9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ઈચ્છત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9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પણ બધાજ લોકો ઈસુને નજીકથી એકાગ્રતાથી સાંભળતા હતા. ઈસુ જે કહેતો તેમાં તેઓને ખુબ રસ હતો. તે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9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ુખ્ય યાજકો, શાસ્ત્રીઓ તથા લોકોના મુખીઓને તેને કેવી રીતે મારી નાખવા શું કરવું તે સૂઝતુ ન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9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પહેલા ચાકરે આવીને કહ્યું, ‘સાહેબ, તેં મને આપેલી એક થેલી વડે હું દશ થેલી પૈસાકમાયો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9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રાજાએ ચાકરને કહ્યું, ‘સરસ! તું મારો ચાકર છે. હું જોઈ શકું છું કે હું નાની વસ્તુઓ માટે તાર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9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િશ્વાસ કરી શકું. તેથી મારા શહેરોમાંથી દશ શહેરો પર તારો અધિકાર રહેશે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9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“બીજો ચાકર આવ્યો અને કહ્યું કે; ‘સાહેબ, તારી પૈસાની એક થેલીમાંથી હું પાંચ થેલી કમાયો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9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રાજાએ આ ચાકરને કહ્યું, ‘તું પાંચ શહેરોનો અધિકારી થઈ શકીશ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9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“પછી બીજો એક ચાકર અંદર આવ્યો અને રાજાને કહ્યું કે, ‘સાહેબ, આ રહી તારી પૈસાની થેલી. મેં તે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9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પડાંના ટુકડામાં લપેટીને છુપાવી રાખી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9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મને તારી બીક લાગતી હતી કારણ કે તું શક્તિશાળી છે. હું જાણું છું કે તું બહું કડક છે. તું જે તાર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9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થી તે પણ માગી લે છે; અને જ્યાં તેં વાવ્યું નથી તેની ફસલ લણી લે તેવો છે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9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“પછી રાજાએ તે ચાકરને કહ્યું કે, ‘તું ખરાબ ચાકર છે, હું તારા જ શબ્દો તારા તિરસ્કાર માટે વાપર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9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ં કહ્યું, કે, ‘હું એક કડક માણસ છું. તેં કહ્યું કે હું જે કમાયો નથી તે પૈસા પણ લઈ લઉં છું. અને ફસ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9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ે મેં ઉગાડી નથી તે હું ભેગી કર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9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જો તે સાચું હોય તો, તેં મારા પૈસા સાહુકારને ત્યાં (બેંકમાં) મૂક્યા હોત. પછી હું જ્યારે પાછો આવ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9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્યારે, મારા પૈસાનું થોડું વ્યાજ મળ્યું હોત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9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પછી જે માણસો ત્યાં ઊભા હતા તેઓને રાજાએ કહ્યું કે, ‘આ ચાકર પાસેથી પૈસાની થેલી લઈ લો અને જે ચાક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9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ૈસાની દશ થેલી કમાયો છે તેને તે આપો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2">
  <a:themeElements>
    <a:clrScheme name="Theme9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2026-10-20T03:41:36Z</dcterms:created>
  <dcterms:modified xsi:type="dcterms:W3CDTF">2026-10-20T03:41:36Z</dcterms:modified>
  <dc:title>લૂક : 19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