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94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ொன்ன நல்வார்த்தைகளில்
ஒன்றும் தவறி போகவில்ல
தேவன் சொன்ன வாக்குத்தத்தங்கள்
ஒன்றும் விலகி போகவில்ல விலகி போகவில்ல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்த்தைகள் ஒன்றும் தவறவில்ல
வாக்குத்தத்தங்கள் விலகவில்ல (2)
பொய் சொல்ல அவர் (இயேசு) மனிதனல்ல
மனம் மாற மனுபுத்திரனல்ல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ன்னைவிட்டு விலக மாட்டேன்
உன்னை கைவிட மாட்டேன்
என்று அவர் பொய் சொல்லல (2)
என்னோடு இருக்கிறார் எனக்குள் வாழ்கிறார்
வார்த்தை மாறவே இல்ல (2) – வார்த்தைகள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திலை இடிக்கச் செய்தார் 
நதியை கடக்கச் செய்தார்
எனக்காய் யாவையும் செய்தார் (2)
வாக்குத்தத்தங்கள் வாழ்வில் தந்திட்டார்
வாழ வழியும் செய்திட்டார் (2) – வார்த்தை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2026-06-17T06:33:27Z</dcterms:created>
  <dcterms:modified xsi:type="dcterms:W3CDTF">2026-06-17T06:33:27Z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