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ழைத்துக்கொண்டுவருவேன்; அவர்கள் எருசலேமின் நடுவிலே குடியிருப்பார்கள்; அவர்கள் எனக்கு உண்மையும் நீதியுமான ஜனமாயிருப்பார்கள், நான் அவர்களுக்கு தேவன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ழைத்துக்கொண்டுவருவேன்; அவர்கள் எருசலேமின் நடுவிலே குடியிருப்பார்கள்; அவர்கள் எனக்கு உண்மையும் நீதியுமான ஜனமாயிருப்பார்கள், நான் அவர்களுக்கு தேவன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ுடைய கர்த்தரின் வீடாகிய ஆலயம் கட்டப்படும்படிக்கு அதின் அஸ்திபாரங்கள் போடப்பட்ட நாள்முதற் கொண்டிருக்கிற தீர்க்கதரிசிகளின் வாயினால் இந்த வார்த்தைகளை இந்நாட்களில் கேட்டுவருகிறவர்களே, உங்கள் கைகள் திடப்படக்கடவது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ுடைய கர்த்தரின் வீடாகிய ஆலயம் கட்டப்படும்படிக்கு அதின் அஸ்திபாரங்கள் போடப்பட்ட நாள்முதற் கொண்டிருக்கிற தீர்க்கதரிசிகளின் வாயினால் இந்த வார்த்தைகளை இந்நாட்களில் கேட்டுவருகிறவர்களே, உங்கள் கைகள் திடப்படக்கடவது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ோ இந்த ஜனத்தில் மீதியானவர்களுக்கு நான் முந்தினநாட்களில் இருந்ததுபோல இருக்கமாட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தைப்புச் சமாதானமுள்ளதாயிருக்கும்; திராட்சச்செடி தன் கனியைத் தரும்; பூமி தன் பலனைத் தரும்; வானம் தன் பனியைத் தரும்; இந்த ஜனத்தில் மீதியானவர்கள் இதையெல்லாம் சுதந்தரிக்கக் கட்டளையிட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தைப்புச் சமாதானமுள்ளதாயிருக்கும்; திராட்சச்செடி தன் கனியைத் தரும்; பூமி தன் பலனைத் தரும்; வானம் தன் பனியைத் தரும்; இந்த ஜனத்தில் மீதியானவர்கள் இதையெல்லாம் சுதந்தரிக்கக் கட்டளையிட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தைப்புச் சமாதானமுள்ளதாயிருக்கும்; திராட்சச்செடி தன் கனியைத் தரும்; பூமி தன் பலனைத் தரும்; வானம் தன் பனியைத் தரும்; இந்த ஜனத்தில் மீதியானவர்கள் இதையெல்லாம் சுதந்தரிக்கக் கட்டளையிட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ென்னவென்றால்: யூதா வம்சத்தாரே, இஸ்ரவேல் வம்சத்தாரே, நீங்கள் புறஜாதிகளுக்குள் சாபமாயிருந்ததுபோலவே, ஆசீர்வாதமாயிருக்கும்படி நான் உங்களை இரட்சிப்பேன்; பயப்படாதேயுங்கள், உங்கள் கைகள் திடப்படக்கடவ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ென்னவென்றால்: யூதா வம்சத்தாரே, இஸ்ரவேல் வம்சத்தாரே, நீங்கள் புறஜாதிகளுக்குள் சாபமாயிருந்ததுபோலவே, ஆசீர்வாதமாயிருக்கும்படி நான் உங்களை இரட்சிப்பேன்; பயப்படாதேயுங்கள், உங்கள் கைகள் திடப்படக்கடவ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கர்த்தர் சொல்லுகிறது என்னவென்றால்: உங்கள் பிதாக்கள் எனக்குக் கோபமூட்டினபோது நான் உங்களை தண்டிக்க நினைத்து, மனம் மாறாமல் இருந்ததுபோல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கர்த்தர் சொல்லுகிறது என்னவென்றால்: உங்கள் பிதாக்கள் எனக்குக் கோபமூட்டினபோது நான் உங்களை தண்டிக்க நினைத்து, மனம் மாறாமல் இருந்ததுபோல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நாட்களில் எருசலேமுக்கும் யூதாவுக்கும் நன்மைசெய்யும்படித் திரும்ப நினைத்தேன்; பயப்படாதே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நாட்களில் எருசலேமுக்கும் யூதாவுக்கும் நன்மைசெய்யும்படித் திரும்ப நினைத்தேன்; பயப்படாதேய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செய்யவேண்டிய காரியங்கள் என்னவென்றால்: அவனவன் பிறனோடே உண்மையைப் பேசுங்கள்; உங்கள் வாசல்களில் சத்தியத்துக்கும் சமாதானத்துக்கும் ஏற்க நியாயந்தீ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செய்யவேண்டிய காரியங்கள் என்னவென்றால்: அவனவன் பிறனோடே உண்மையைப் பேசுங்கள்; உங்கள் வாசல்களில் சத்தியத்துக்கும் சமாதானத்துக்கும் ஏற்க நியாயந்தீ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ம் பிறனுக்கு விரோதமாய்த் தன் இருதயத்தில் தீங்கு நினையாமலும், பொய்யாணையின்மேல் பிரியப்படாமலும் இருங்கள்; இவைகளெல்லாம் நான் வெறுக்கிற காரியங்களே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ம் பிறனுக்கு விரோதமாய்த் தன் இருதயத்தில் தீங்கு நினையாமலும், பொய்யாணையின்மேல் பிரியப்படாமலும் இருங்கள்; இவைகளெல்லாம் நான் வெறுக்கிற காரியங்களே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ேனைகளுடைய கர்த்தரின் வார்த்தை எனக்கு உண்டாகி, அவர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லாம் மாதத்தின் உபவாசமும், ஐந்தாம் மாதத்தின் உபாவாசமும், ஏழாம் மாதத்தின் உபவாசமும் பத்தாம் மாதத்தின் உபவாசமும், யூதா வம்சத்தாருக்கு மகிழ்ச்சியாகவும் சந்தோஷமாகவும் நல்ல பண்டிகைகளாகவும் மாறிப்போகும்; ஆகையால் சத்தியத்தையும் சமாதானத்தையும் சிநேகிய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லாம் மாதத்தின் உபவாசமும், ஐந்தாம் மாதத்தின் உபாவாசமும், ஏழாம் மாதத்தின் உபவாசமும் பத்தாம் மாதத்தின் உபவாசமும், யூதா வம்சத்தாருக்கு மகிழ்ச்சியாகவும் சந்தோஷமாகவும் நல்ல பண்டிகைகளாகவும் மாறிப்போகும்; ஆகையால் சத்தியத்தையும் சமாதானத்தையும் சிநேகிய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்னும் ஜனங்களும் அநேகம் பட்டணங்களின் குடிகளும் வரு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ன் குடிகள் மறுபட்டணத்தின் குடிகளிடத்தில்போய், நாம் கர்த்தருடைய சமுகத்தில் விண்ணப்பம்பண்ணவும் சேனைகளின் கர்த்தரைத் தேடவும் தீவிரித்து போவோம் வாருங்கள்; நாங்களும் போவோம் என்று சொல்ல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ன் குடிகள் மறுபட்டணத்தின் குடிகளிடத்தில்போய், நாம் கர்த்தருடைய சமுகத்தில் விண்ணப்பம்பண்ணவும் சேனைகளின் கர்த்தரைத் தேடவும் தீவிரித்து போவோம் வாருங்கள்; நாங்களும் போவோம் என்று சொல்ல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ேக ஜனங்களும் பலத்த ஜாதிகளும் எருசலேமிலே சேனைகளின் கர்த்தரைத் தேடவும், கர்த்தருடைய சமுகத்தில் விண்ணப்பம்பண்ணவும் வர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ேக ஜனங்களும் பலத்த ஜாதிகளும் எருசலேமிலே சேனைகளின் கர்த்தரைத் தேடவும், கர்த்தருடைய சமுகத்தில் விண்ணப்பம்பண்ணவும் வர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ுடைய கர்த்தரின் வார்த்தை உண்டாகி அவர்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ீயோனுக்காக கடும் வைராக்கியங்கொண்டேன்; அதற்காக மகா உக்கிரமான வைராக்கியங்கொண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ீயோனுக்காக கடும் வைராக்கியங்கொண்டேன்; அதற்காக மகா உக்கிரமான வைராக்கியங்கொண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ீயோனிடத்தில் திரும்பி, எருசலேமின் நடுவிலே வாசம்பண்ணுவேன்; எருசலேம் சத்திய நகரம் என்றும், சேனைகளுடைய கர்த்தரின் பர்வதம் பரிசுத்த பர்வதம் என்றும் அழைக்கப்படும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ீயோனிடத்தில் திரும்பி, எருசலேமின் நடுவிலே வாசம்பண்ணுவேன்; எருசலேம் சத்திய நகரம் என்றும், சேனைகளுடைய கர்த்தரின் பர்வதம் பரிசுத்த பர்வதம் என்றும் அழைக்கப்படும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வும் எருசலேமின் வீதிகளில் முதிர்வயதினாலே தங்கள் கைகளில் கோலைப்பிடித்து நடக்கிற கிழவரும் கிழவிகளும் குடியிரு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வும் எருசலேமின் வீதிகளில் முதிர்வயதினாலே தங்கள் கைகளில் கோலைப்பிடித்து நடக்கிற கிழவரும் கிழவிகளும் குடியிரு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கரத்தின் தெருக்களிலே விளையாடுகிற ஆண்பிள்ளைகளும் பெண்பிள்ளைகளும் அதின் வீதிகளில் நிறைந்த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கிறது என்ன? அது இந்த ஜனத்தில் மீதியானவர்களின் பார்வைக்கு இந்நாட்களில் ஆச்சரியமாயிருந்தாலும், என் பார்வைக்கும் ஆச்சரியமாயிருக்குமோ என்று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கிறது என்ன? அது இந்த ஜனத்தில் மீதியானவர்களின் பார்வைக்கு இந்நாட்களில் ஆச்சரியமாயிருந்தாலும், என் பார்வைக்கும் ஆச்சரியமாயிருக்குமோ என்று சேனைகளின்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ிழக்குதேசத்திலும் மற்ற தேசத்திலுமிருந்து என் ஜனங்களை நான் இரட்ச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ிழக்குதேசத்திலும் மற்ற தேசத்திலுமிருந்து என் ஜனங்களை நான் இரட்சித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ಅವರನ್ನು ತರುವೆನು; ಅವರು ಯೆರೂಸಲೇಮಿನ ಮಧ್ಯದಲ್ಲಿ ವಾಸಿಸುವರು; ಅವರು ನನ್ನ ಜನರಾಗಿ ರುವರು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ದಲ್ಲಿಯೂ ನೀತಿಯಲ್ಲಿಯೂ ಅವರ ದೇವರ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ೈನ್ಯಗಳ ಕರ್ತನು ಹೀಗೆ ಹೇಳುತ್ತಾನೆ--ದೇವಾಲಯವನ್ನು ಕಟ್ಟುವ ಹಾಗೆ ಸೈನ್ಯಗಳ ಕರ್ತನ ಆಲಯದ ಅಸ್ತಿವಾರವು ಹಾಕಲ್ಪ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ದಲ್ಲಿದ್ದ ಪ್ರವಾದಿಗಳ ಬಾಯಿಂದಾದ ಈ ವಾಕ್ಯಗಳನ್ನು ಈ ದಿವಸಗಳಲ್ಲಿ ಕೇಳುವವರೇ, ನಿಮ್ಮ ಕೈಗಳು ಬಲ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 ದಿವಸಗಳಿಗಿಂತ ಮುಂಚೆ ಮನುಷ್ಯನಿಗೆ ಕೂಲಿ ಇರಲಿಲ್ಲ, ಪಶುಗಳಿಗೆ ಕೂಲಿ ಇರಲಿಲ್ಲ; ಇಲ್ಲವೆ ಹೋಗುವವ ನಿಗೂ ಬರುವವ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ಕ್ಕಟ್ಟಿನ ದೆಸೆಯಿಂದ ಸಮಾ ಧಾನವಿರಲಿಲ್ಲ. ನಾನು ಜನರೆಲ್ಲರಲ್ಲಿ ಪ್ರತಿಯೊಬ್ಬನನ್ನು ತನ್ನ ನೆರೆಯವನಿ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ಈಗ ಉಳಿದ ಈ ಜನರಿಗೆ ನಾನು ಪೂರ್ವದ ದಿವಸಗಳಲ್ಲಿದ್ದ ಹಾಗೆ ಇರುವದಿಲ್ಲವೆಂದು ಸೈನ್ಯಗಳ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ಬೀಜವುವೃದ್ಧಿಯಾಗುವದು; ದ್ರಾಕ್ಷೇ ಬಳ್ಳಿ ತನ್ನ ಫಲವನ್ನು ಕೊಡುವದು; ಭೂಮಿಯು ತನ್ನ ಹುಟ್ಟುವಳಿಯನ್ನು ಹೆಚ್ಚ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ದು; ಆಕಾಶ ಗಳು ತಮ್ಮ ಮಂಜನ್ನು ಕೊಡುವವು; ಈ ಜನರಲ್ಲಿ ಉಳಿದವರು ಇವುಗಳನ್ನೆಲ್ಲಾ ಸ್ವಾಧೀನ ಮಾಡಿಕೊಳ್ಳು 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ುವದೇನಂದರೆ, ಓ ಯೆಹೂದದ ಮನೆತನದವರೇ, ಇಸ್ರಾಯೇಲಿನ ಮನೆತನದವರೇ, ನೀವು ಜನಾಂಗಗಳಲ್ಲಿ ಶಾಪವಾಗಿದ್ದ ಪ್ರಕಾರ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ರಕ್ಷಿಸುವೆನು ಮತ್ತು ನೀವು ಆಶೀರ್ವಾದವಾಗಿರುವಿರಿ; ಭಯಪಡಬೇಡಿರಿ; ನಿಮ್ಮ ಕೈಗಳು ಬಲ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ೈನ್ಯಗಳ ಕರ್ತನು ಹೀಗೆ ಹೇಳುತ್ತಾನೆ--ನಿಮ್ಮ ಪಿತೃಗಳು ನನಗೆ ಸಿಟ್ಟು ಎಬ್ಬಿಸಿದಾಗ ನಾನ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ಕ್ಷಿಸುವದಕ್ಕೆ ಯೋಚಿಸಿದೆನು ಎಂದು ಸೈನ್ಯಗಳ ಕರ್ತನು ಹೇಳುತ್ತಾನೆ; ನಾನು ಪಶ್ಚಾತ್ತಾಪ 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ತಿರುಗಿ ಈ ದಿವಸಗಳಲ್ಲಿ ಯೆರೂಸಲೇಮಿಗೂ ಯೆಹೂದದ ಮನೆತನದವರಿಗೂ ಒಳ್ಳೇದನ್ನು ಮಾಡಲು ಯೋಚಿಸಿದ್ದೇನೆ; ನೀವು ಭ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ವು ಮಾಡತಕ್ಕ ಕಾರ್ಯಗಳು ಇವೇ--ಪ್ರತಿಯೊಬ್ಬನು ತನ್ನ ನೆರೆಯವನ ಸಂಗಡ ಸತ್ಯವನ್ನು ಮಾತಾಡಲಿ; ನಿಜವಾದ ಸಮಾಧಾನಕರ 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್ವಿಕೆಯನ್ನು ನಿಮ್ಮ ಬಾಗಲು ಗಳಲ್ಲಿ ತೀರ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ಮ್ಮ ಹೃದಯಗಳಲ್ಲಿ ಒಬ್ಬರ ಮೇಲೊ ಬ್ಬರು ಕೇಡನ್ನು ಕಲ್ಪಿಸದಿರ್ರಿ; ಸುಳ್ಳು ಪ್ರಮಾಣವನ್ನು ಪ್ರೀತಿಮಾಡಿದ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ುಗಳೆಲ್ಲವೂ ನಾನು ಹಗೆ ಮಾಡುವಂಥವುಗಳೇ 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ಲ್ಲದೆ ಕರ್ತನ ವಾಕ್ಯವು ನನ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ಸೈನ್ಯಗಳ ಕರ್ತನು ಹೀಗೆ ಹೇಳು ತ್ತಾನೆ--ನಾಲ್ಕನೇ ತಿಂಗಳಿನ ಉಪವಾಸವು, ಐದನೆ ಯದು, ಏಳನೆಯದು, ಹತ್ತನೆಯದು, ಯೆಹ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ತನದವರಿಗೆ ಸಂತೋಷವೂ ಸಂಭ್ರಮವೂ ಆನಂದವಾದ ಹಬ್ಬಗಳೂ ಆಗುವವು; ಆದರೆ ಸತ್ಯ ವನ್ನೂ ಸಮಾಧಾನವನ್ನೂ ಪ್ರೀತಿ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ಸೈನ್ಯಗಳ ಕರ್ತನು ಹೀಗೆ ಹೇಳುತ್ತಾನೆ--ಜನಗಳೂ ಅನೇಕ ಪಟ್ಟಣಗಳ ನಿವಾಸಿಗಳೂ ಇನ್ನು ಬರ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ಒಂದರ ನಿವಾಸಿಗಳು ಮತ್ತೊಂದಕ್ಕೆ ಹೋಗಿ--ನಾವು ಕರ್ತನ ಮುಂದೆ ಬೇಡಿಕೊಳ್ಳುವದಕ್ಕೂ ಸೈನ್ಯಗಳ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ಡುಕುವದಕ್ಕೂ ಬೇಗ ಹೋಗೋಣ; ನಾನು ಕೂಡ ಹೋಗುತ್ತೇನೆ ಎಂದ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ೌದು, ಅನೇಕ ಜನಗಳೂ ಬಲವಾದ ಜನಾಂಗಗಳೂ ಸೈನ್ಯಗಳ ಕರ್ತನನ್ನು ಯೆರೂಸಲೇಮಿನಲ್ಲಿ ಹುಡುಕುವದಕ್ಕೂ ಕರ್ತ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ವದಕ್ಕೂ 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ನನ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ೈನ್ಯಗಳ ಕರ್ತನು ಹೀಗೆ ಹೇಳುತ್ತಾನೆ--ನಾನು ಚೀಯೋನಿನ ವಿಷಯವಾಗಿ ಅತಿ ರೋಷಗೊಂಡಿದ್ದೆನು; ಅತಿ ಉಗ್ರದಿಂದ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ದಲ್ಲಿ ರೋಷವುಳ್ಳವನಾಗ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ಹೀಗೆ ಹೇಳುತ್ತಾನೆ--ಚೀಯೋನಿಗೆ ನಾನು ತಿರಿಗಿ ಕೊಂಡಿದ್ದೇನೆ; ಯೆರೂಸಲೇಮಿನ ಮಧ್ಯದಲ್ಲಿ ವಾಸಿಸು 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ು ಸತ್ಯದ ಪಟ್ಟಣವೆಂದೂ ಸೈನ್ಯಗಳ ಕರ್ತನ ಪರ್ವತವು ಪರಿಶುದ್ಧ ಪರ್ವತ ವೆಂದೂ ಕರೆ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ಸೈನ್ಯಗಳ ಕರ್ತನು ಹೀಗೆ ಹೇಳುತ್ತಾನೆ--ಆ ದಿವಸ ಗಳಲ್ಲಿ ಜನಾಂಗಗಳ ಸಮಸ್ತ ಭಾಷೆಯವರೊಳಗಿಂದ ಹತ್ತು ಮನುಷ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್ಯನಾಗಿರುವವನ ಸೆರಗನ್ನು ಹಿಡಿದು--ನಾವು ನಿಮ್ಮ ಸಂಗಡ ಹೋಗುತ್ತೇವೆ; ಯಾಕಂದರೆ ನಿಮ್ಮ ಸಂಗಡ ದೇವರು ಇದ್ದಾ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್ದೇವೆ ಎಂದ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ೈನ್ಯಗಳ ಕರ್ತನು ಹೀಗೆ ಹೇಳುತ್ತಾನೆ--ಇನ್ನು ಯೆರೂಸಲೇಮಿನ ಬೀದಿಗಳಲ್ಲಿ ಮುದುಕರೂ ಮುದುಕಿಯರೂ ವಾಸವಾಗಿರುವರು; ಕೇವ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ೃದ್ಧಾಪ್ಯದಿಂದ ಒಬ್ಬೊಬ್ಬನ ಕೈಯಲ್ಲಿ ಅವನವನ ಕೋಲು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ಟ್ಟಣದ ಬೀದಿಗಳು ಆಡುವ ಬಾಲಕ ಬಾಲಕಿಯರಿಂದ ತುಂಬ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ೈನ್ಯಗಳ ಕರ್ತನು ಹೀಗೆ ಹೇಳುತ್ತಾನೆ--ಇದು ಈ ದಿವಸಗಳಲ್ಲಿ ಉಳಿದ ಈ ಜನರ ಕಣ್ಣುಗಳಿಗೆ ಆಶ್ಚರ್ಯವಾಗಿ ತೋರಿ ದರೂ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ಕಣ್ಣುಗಳಿಗೂ ಸಹ ಆಶ್ಚರ್ಯವಾಗಿ ತೋರುವದೋ ಎಂದು ಸೈನ್ಯಗಳ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ೈನ್ಯಗಳ ಕರ್ತನು ಹೀಗೆ ಹೇಳುತ್ತಾನೆ--ಇಗೋ, ನಾನು ನನ್ನ ಜನರನ್ನು ಪೂರ್ವ ದಿಕ್ಕಿನ ದೇಶದಿಂದಲೂ ಪಶ್ಚಿಮ ದಿಕ್ಕ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ಿಂದಲೂ ರಕ್ಷ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2026-10-20T04:37:55Z</dcterms:created>
  <dcterms:modified xsi:type="dcterms:W3CDTF">2026-10-20T04:37:55Z</dcterms:modified>
  <dc:title>ಜೆಕರ್ಯನು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