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கால்களுக்கு தீப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ைக்கு வெளிச்ச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கத்தில் பான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ோகத்தில் கீத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ிலும் எனக்கெல்லா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ாம் நல்ல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ஆம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பிணியில் வைத்திய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ணியில் பாத்திய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னிமையில் துணை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னிமையில் தே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ிலும் எனக்கெல்லா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ாம் நல்ல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ஆம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ரட்சகர் ரட்சிப்ப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ும் மீட்ப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ும் பெலன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ோதியும் நீதிய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ிலும் எனக்கெல்லா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ாம் நல்ல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ஆம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போக்கிலும் வரத்தில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கரத்தினில் மறைத்த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வரங்களை சொரிந்த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பரமா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ரிலும் எனக்கெல்லா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ாம் நல்ல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ஆம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2026-10-21T04:26:04Z</dcterms:created>
  <dcterms:modified xsi:type="dcterms:W3CDTF">2026-10-21T04:26:04Z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