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did evil in the sight of the LORD: and the LORD delivered them into the hand of Midian seven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did evil in the sight of the LORD: and the LORD delivered them into the hand of Midian seven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and of Midian prevailed against Israel: and because of the Midianites the children of Israel made them the dens which are in the mountains, and caves, and strong hol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and of Midian prevailed against Israel: and because of the Midianites the children of Israel made them the dens which are in the mountains, and caves, and strong hol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 it was, when Israel had sown, that the Midianites came up, and the Amalekites, and the children of the east, even they came up against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 it was, when Israel had sown, that the Midianites came up, and the Amalekites, and the children of the east, even they came up against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encamped against them, and destroyed the increase of the earth, till you come unto Gaza, and left no sustenance for Israel, neither sheep, nor ox, nor a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encamped against them, and destroyed the increase of the earth, till you come unto Gaza, and left no sustenance for Israel, neither sheep, nor ox, nor a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came up with their cattle and their tents, and they came as grasshoppers for multitude; for both they and their camels were without number: and they entered into the land to destroy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came up with their cattle and their tents, and they came as grasshoppers for multitude; for both they and their camels were without number: and they entered into the land to destroy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came up with their cattle and their tents, and they came as grasshoppers for multitude; for both they and their camels were without number: and they entered into the land to destroy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rael was greatly impoverished because of the Midianites; and the children of Israel cried unto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rael was greatly impoverished because of the Midianites; and the children of Israel cried unto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children of Israel cried unto the LORD because of the Midiani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the LORD sent a prophet unto the children of Israel, which said unto them, Thus says the LORD God of Israel, I brought you up from Egypt, and brought you forth out of the house of bondag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the LORD sent a prophet unto the children of Israel, which said unto them, Thus says the LORD God of Israel, I brought you up from Egypt, and brought you forth out of the house of bondag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the LORD sent a prophet unto the children of Israel, which said unto them, Thus says the LORD God of Israel, I brought you up from Egypt, and brought you forth out of the house of bondag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delivered you out of the hand of the Egyptians, and out of the hand of all that oppressed you, and drove them out from before you, and gave you their l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delivered you out of the hand of the Egyptians, and out of the hand of all that oppressed you, and drove them out from before you, and gave you their l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unto you, I am the LORD your God; fear not the gods of the Amorites, in whose land all of you dwell: but all of you have not obeyed my voi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unto you, I am the LORD your God; fear not the gods of the Amorites, in whose land all of you dwell: but all of you have not obeyed my voi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unto you, I am the LORD your God; fear not the gods of the Amorites, in whose land all of you dwell: but all of you have not obeyed my voi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n angel of the LORD, and sat under an oak which was in Ophrah, that pertained unto Joash the Abiezrite: and his son Gideon threshed wheat by the winepress, to hide it from the Midian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n angel of the LORD, and sat under an oak which was in Ophrah, that pertained unto Joash the Abiezrite: and his son Gideon threshed wheat by the winepress, to hide it from the Midian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n angel of the LORD, and sat under an oak which was in Ophrah, that pertained unto Joash the Abiezrite: and his son Gideon threshed wheat by the winepress, to hide it from the Midiani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angel of the LORD appeared unto him, and said unto him, The LORD is with you, you mighty man of valou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angel of the LORD appeared unto him, and said unto him, The LORD is with you, you mighty man of valou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ideon said unto him, Oh my Lord, if the LORD be with us, why then is all this befallen us? and where be all his miracles which our fathers told us of, saying, Did not the LORD bring us up from Egypt? but now the LORD has forsaken us, and delivered us into the hands of the Midian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ideon said unto him, Oh my Lord, if the LORD be with us, why then is all this befallen us? and where be all his miracles which our fathers told us of, saying, Did not the LORD bring us up from Egypt? but now the LORD has forsaken us, and delivered us into the hands of the Midiani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ideon said unto him, Oh my Lord, if the LORD be with us, why then is all this befallen us? and where be all his miracles which our fathers told us of, saying, Did not the LORD bring us up from Egypt? but now the LORD has forsaken us, and delivered us into the hands of the Midiani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ideon said unto him, Oh my Lord, if the LORD be with us, why then is all this befallen us? and where be all his miracles which our fathers told us of, saying, Did not the LORD bring us up from Egypt? but now the LORD has forsaken us, and delivered us into the hands of the Midian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looked upon him, and said, Go in this your might, and you shall save Israel from the hand of the Midianites: have not I sent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looked upon him, and said, Go in this your might, and you shall save Israel from the hand of the Midianites: have not I sent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him, Oh my Lord, wherewith shall I save Israel? behold, my family is poor in Manasseh, and I am the least in my father's hou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him, Oh my Lord, wherewith shall I save Israel? behold, my family is poor in Manasseh, and I am the least in my father's hous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him, Surely I will be with you, and you shall strike the Midianites as one ma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him, Surely I will be with you, and you shall strike the Midianites as one m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If now I have found grace in your sight, then show me a sign that you talk with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If now I have found grace in your sight, then show me a sign that you talk with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Depart not behind, I pray you, until I come unto you, and bring forth my present, and set it before you. And he said, I will tarry until you come agai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Depart not behind, I pray you, until I come unto you, and bring forth my present, and set it before you. And he said, I will tarry until you come agai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ideon went in, and made ready a kid, and unleavened cakes of an ephah of flour: the flesh he put in a basket, and he put the broth in a pot, and brought it out unto him under the oak, and presented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ideon went in, and made ready a kid, and unleavened cakes of an ephah of flour: the flesh he put in a basket, and he put the broth in a pot, and brought it out unto him under the oak, and presented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ideon went in, and made ready a kid, and unleavened cakes of an ephah of flour: the flesh he put in a basket, and he put the broth in a pot, and brought it out unto him under the oak, and presented 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angel of God said unto him, Take the flesh and the unleavened cakes, and lay them upon this rock, and pour out the broth. And he did 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angel of God said unto him, Take the flesh and the unleavened cakes, and lay them upon this rock, and pour out the broth. And he did 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 angel of the LORD put forth the end of the staff that was in his hand, and touched the flesh and the unleavened cakes; and there rose up fire out of the rock, and consumed the flesh and the unleavened cakes. Then the angel of the LORD departed out of his sigh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 angel of the LORD put forth the end of the staff that was in his hand, and touched the flesh and the unleavened cakes; and there rose up fire out of the rock, and consumed the flesh and the unleavened cakes. Then the angel of the LORD departed out of his sigh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 angel of the LORD put forth the end of the staff that was in his hand, and touched the flesh and the unleavened cakes; and there rose up fire out of the rock, and consumed the flesh and the unleavened cakes. Then the angel of the LORD departed out of his s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Gideon perceived that he was an angel of the LORD, Gideon said, Alas, O LORD God! for because I have seen an angel of the LORD face to fa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Gideon perceived that he was an angel of the LORD, Gideon said, Alas, O LORD God! for because I have seen an angel of the LORD face to fa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said unto him, Peace be unto you; fear not: you shall not di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Gideon built an altar there unto the LORD, and called it Jehovahshalom: unto this day it is yet in Ophrah of the Abiezri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Gideon built an altar there unto the LORD, and called it Jehovahshalom: unto this day it is yet in Ophrah of the Abiezri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the same night, that the LORD said unto him, Take your father's young bullock, even the second bullock of seven years old, and throw down the altar of Baal that your father has, and cut down the grove that is by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the same night, that the LORD said unto him, Take your father's young bullock, even the second bullock of seven years old, and throw down the altar of Baal that your father has, and cut down the grove that is by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the same night, that the LORD said unto him, Take your father's young bullock, even the second bullock of seven years old, and throw down the altar of Baal that your father has, and cut down the grove that is by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build an altar unto the LORD your God upon the top of this rock, in the ordered place, and take the second bullock, and offer a burnt sacrifice with the wood of the grove which you shall cut dow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build an altar unto the LORD your God upon the top of this rock, in the ordered place, and take the second bullock, and offer a burnt sacrifice with the wood of the grove which you shall cut dow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build an altar unto the LORD your God upon the top of this rock, in the ordered place, and take the second bullock, and offer a burnt sacrifice with the wood of the grove which you shall cut dow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Gideon took ten men of his servants, and did as the LORD had said unto him: and so it was, because he feared his father's household, and the men of the city, that he could not do it by day, that he did it by nigh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Gideon took ten men of his servants, and did as the LORD had said unto him: and so it was, because he feared his father's household, and the men of the city, that he could not do it by day, that he did it by nigh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Gideon took ten men of his servants, and did as the LORD had said unto him: and so it was, because he feared his father's household, and the men of the city, that he could not do it by day, that he did it by nigh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the men of the city arose early in the morning, behold, the altar of Baal was cast down, and the grove was cut down that was by it, and the second bullock was offered upon the altar that was buil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the men of the city arose early in the morning, behold, the altar of Baal was cast down, and the grove was cut down that was by it, and the second bullock was offered upon the altar that was buil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the men of the city arose early in the morning, behold, the altar of Baal was cast down, and the grove was cut down that was by it, and the second bullock was offered upon the altar that was buil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said one to another, Who has done this thing? And when they enquired and asked, they said, Gideon the son of Joash has done this thing.]]></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said one to another, Who has done this thing? And when they enquired and asked, they said, Gideon the son of Joash has done this thing.]]></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the men of the city said unto Joash, Bring out your son, that he may die: because he has cast down the altar of Baal, and because he has cut down the grove that was by 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the men of the city said unto Joash, Bring out your son, that he may die: because he has cast down the altar of Baal, and because he has cut down the grove that was by i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oash said unto all that stood against him, Will all of you plead for Baal? will all of you save him? he that will plead for him, let him be put to death whilst it is yet morning: if he be a god, let him plead for himself, because one has cast down his alta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oash said unto all that stood against him, Will all of you plead for Baal? will all of you save him? he that will plead for him, let him be put to death whilst it is yet morning: if he be a god, let him plead for himself, because one has cast down his alta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oash said unto all that stood against him, Will all of you plead for Baal? will all of you save him? he that will plead for him, let him be put to death whilst it is yet morning: if he be a god, let him plead for himself, because one has cast down his alta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on that day he called him Jerubbaal, saying, Let Baal plead against him, because he has thrown down his alt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on that day he called him Jerubbaal, saying, Let Baal plead against him, because he has thrown down his altar.]]></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all the Midianites and the Amalekites and the children of the east were gathered together, and went over, and pitched in the valley of Jezree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all the Midianites and the Amalekites and the children of the east were gathered together, and went over, and pitched in the valley of Jezre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the Spirit of the LORD came upon Gideon, and he blew a trumpet; and Abiezer was gathered after him.]]></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the Spirit of the LORD came upon Gideon, and he blew a trumpet; and Abiezer was gathered after hi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sent messengers throughout all Manasseh; who also was gathered after him: and he sent messengers unto Asher, and unto Zebulun, and unto Naphtali; and they came up to meet th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sent messengers throughout all Manasseh; who also was gathered after him: and he sent messengers unto Asher, and unto Zebulun, and unto Naphtali; and they came up to meet the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Gideon said unto God, If you will save Israel by mine hand, as you have sai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hold, I will put a fleece of wool in the floor; and if the dew be on the fleece only, and it be dry upon all the earth beside, then shall I know that you will save Israel by mine hand, as you have sai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hold, I will put a fleece of wool in the floor; and if the dew be on the fleece only, and it be dry upon all the earth beside, then shall I know that you will save Israel by mine hand, as you have sai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hold, I will put a fleece of wool in the floor; and if the dew be on the fleece only, and it be dry upon all the earth beside, then shall I know that you will save Israel by mine hand, as you have sai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was so: for he rose up early on the next day, and thrust the fleece together, and wrung the dew out of the fleece, a bowl full of wate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was so: for he rose up early on the next day, and thrust the fleece together, and wrung the dew out of the fleece, a bowl full of wate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Gideon said unto God, Let not yours anger be hot against me, and I will speak but this once: let me prove, I pray you, but this once with the fleece; let it now be dry only upon the fleece, and upon all the ground let there be dew.]]></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Gideon said unto God, Let not yours anger be hot against me, and I will speak but this once: let me prove, I pray you, but this once with the fleece; let it now be dry only upon the fleece, and upon all the ground let there be dew.]]></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Gideon said unto God, Let not yours anger be hot against me, and I will speak but this once: let me prove, I pray you, but this once with the fleece; let it now be dry only upon the fleece, and upon all the ground let there be dew.]]></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God did so that night: for it was dry upon the fleece only, and there was dew on all the groun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God did so that night: for it was dry upon the fleece only, and there was dew on all the grou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1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ம் இஸ்ரவேல் புத்திரர் கர்த்தரின் பார்வைக்குப் பொல்லாப்பானதைச் செய்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வர்களை ஏழு வருஷம் மீதியானியரின்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யானியரின் கை இஸ்ரவேலின் மேல்பலத்துக்கொண்டபடியால், இஸ்ரவேல் புத்திரர் மீதியானியர் நி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 மலைகளிலுள்ள கெபிகளையும் குகைகளையும் அரணான ஸ்தலங்களையும் அடைக்கலங்களாக்கி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ர் விதை விதைத்திருக்கும் போது, மீதியானியரும் அமலேக்கியரும் கிழக்கத்திப்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விரோதமாய் எழும்பி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க்கு எதிரே பாளயமிறங்கி, காசாவின் எல்லைமட்டும் நிலத்தின் விளைச்சலைக் கெடுத்து,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ரத்தையாகிலும், ஆடுமாடுகள் கழுதைகளையாகிலும் வைக்காதே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தங்கள் மிருகஜீவன்களோடும், தங்கள் கூடாரங்களோடும், வெட்டுக்கிளிகளைப்போல் திர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ர்கள்; அவர்களும் அவர்கள் ஒட்டகங்களும் எண்ணிமுடியாததாயிருக்கும்; இந்தப்பிரகாரமாக தேச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ட அதிலே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ப்படி மீதியானியராலே இஸ்ரவேலர் மிகவும் சிறுமைப்பட்டார்கள்; அப்பொழுது இஸ்ரவேல் புத்திர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முறை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புத்திரர் மீதியானியர் நிமித்தம் கர்த்தரை நோக்கி முறையி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ஒரு தீர்க்கதரிசியை அவர்களிடத்திற்கு அனுப்பினார்; அவன் அவர்களை நோக்கி: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உரைக்கிறது என்னவென்றால்: நான் உங்களை எகிப்திலிருந்து வரவும், அடி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ருந்து புறப்படவு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கிப்தியர் கையினின்றும், உங்களை ஒடுக்கின யாவருடைய கையினின்றும் உங்களை இரட்சி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முன்பாகத் துரத்தி, அவர்கள் தேசத்தை உங்களுக்கு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உங்கள் தேவனாகிய கர்த்தர் என்றும், நீங்கள் குடியிருக்கும் அவர்கள் தேசத்திலுள்ள எமோரி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ப் பயப்படாதிருங்கள் என்றும், உங்களுக்குச் சொன்னேன்; நீங்களோ என் சொல்லைக் கேளா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ப்பின்பு கர்த்தருடைய தூதனானவர் வந்து, அபியேஸ்ரியனான யோவாசின் ஊராகிய ஒப்ராவிலிருக்கு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வாலிமரத்தின்கீழ் உட்கார்ந்தார்; அப்பொழுது அவனுடைய குமாரன் கிதியோன் கோதுமையை மீதியானி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விக்கிறதற்காக, ஆலைக்குச் சமீபமாய் அதைப் போர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டைய தூதனானவர் அவனுக்குத் தரிசனமாகி: பராக்கிரமசாலியே கர்த்தர் உன்னோடே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தியோன் அவரை நோக்கி: ஆ என் ஆண்டவனே, கர்த்தர் எங்களோடே இருந்தால், இவை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நேரிடுவானேன்? கர்த்தர் எங்களை எகிப்திலிருந்து கொண்டுவரவில்லையா என்று எங்கள் பி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விவரித்துச்சொன்ன அவருடைய அற்புதங்களெல்லாம் எங்கே? இப்பொழுது கர்த்தர் எங்களைக் கை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யர் கையில் எங்களை ஒப்புக்கொடு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அவனை நோக்கிப்பார்த்து: உனக்கு இருக்கிற இந்தப் பலத்தோடே போ; நீ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யரின் கைக்கு நீங்கலாக்கி ரட்சிப்பாய்; உன்னை அனுப்புகிறவர் நான் அல்ல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அவன்: ஆ என் ஆண்டவரே, நான் இஸ்ரவேலை எதினாலே ரட்சிப்பேன்; இதோ, மனாசேயில் என் குடு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எளியது; என் தகப்பன் வீட்டில் நான் எல்லாரிலும் சிறிய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க் கர்த்தர்: நான் உன்னோடேகூட இருப்பேன்; ஒரே மனுஷனை முறிய அடிப்பதுபோல நீ மீதியானியரை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ப்பா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ன்: உம்முடைய கண்களில் இப்பொழுதும் எனக்குத்தயை கிடைத்ததானால் என்னோடே பேசு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ர்தான் என்று எனக்கு ஒரு அடையாளத்தைக் கா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உம்மிடத்திற்கு என் காணிக்கையைக் கொண்டுவந்து, உமக்கு முன்பாக வைக்குமளவும், இவ்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காதிருப்பீராக என்றான்; அதற்கு அவர்: நீ திரும்பிவருமட்டும் நான் இ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டனே கிதியோன் உள்ளே போய், ஒரு வெள்ளாட்டுக்குட்டியையும் ஒரு மரக்கால் மாவிலே புளிப்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யும் ஆயத்தப்படுத்தி, இறைச்சியை ஒரு கூடையில் வைத்து, ஆனத்தை ஒரு கிண்ணத்தில் வார்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கர்வாலிமரத்தின் கீழிருக்கிற அவரிடத்தில் கொண்டுவந்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தேவனுடைய தூதனானவர் அவனை நோக்கி: நீ இறைச்சியையும் புளிப்பில்லாத அப்பங்களை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 கற்பாறையின் மேல் வைத்து ஆணத்தை ஊற்று என்றார்; அவன் 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கர்த்தருடைய தூதன் தமது கையிலிருந்த கோலின் நுனியை நீட்டி, இறைச்சியையும் புளிப்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யும் தொட்டார்; அப்பொழுது அக்கினி கற்பாறையிலிருந்து எழும்பி, இறைச்சியையும் புளிப்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யும் பட்சித்தது; கர்த்தரின் தூதனோவென்றால், அவன் கண்களுக்கு மறைந்து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கிதியோன், அவர் கர்த்தருடைய தூதன் என்று கண்டு: ஐயோ, கர்த்தரான ஆண்டவரே, நா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னை முகமுகமாய்க் கண்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கர்த்தர்: உனக்குச் சமாதானம்; பயப்படாதே, நீ சாவதில்லை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ங்கே கிதியோன் கர்த்தருக்கு ஒரு பலிபீடத்தைக் கட்டி, அதற்கு யெகோவா ஷாலோம் என்று பேரிட்டா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அபியேஸ்ரியரின் ஊராகிய ஒப்ராவி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ன்று ராத்திரியிலே கர்த்தர் அவனை நோக்கி: நீ உன் தகப்பனுக்கு இருக்கிற காளைகளில் ஏழு வ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ம் காளையைக் கொண்டுபோய், உன் தகப்பனுக்கு இருக்கிற பாகாலின் பலிபீடத்தைத் தகர்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யிருக்கிற தோப்பை வெட்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ந்தக் கற்பாறை உச்சியிலே பாங்கான ஒரு இடத்தில் உன் தேவனாகிய கர்த்தருக்கு ஒரு பலிபீடத்தை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இரண்டாம் காளையைக் கொண்டு வந்து, அதை நீ வெட்டிப்போட்ட தோப்பினுடைய கட்டை விறகுகளின் மேல்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மாகப் பலியிடக்கட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கிதியோன், தன் வேலையாட்களில் பத்துப்பேரைச் சேர்த்து, கர்த்தர் தனக்குச் சொன்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 அவன் தன் தகப்பன் குடும்பத்தாருக்கும் அந்த ஊர் மனுஷருக்கும் பயப்பட்டபடியினாலே, அதைப் ப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ல், இரவி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ஊர் மனுஷர் காலமே எழுந்திருந்தபோது, இதோ, பாகாலின் பலிபீடம் தகர்க்கப்பட்டது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யிருந்த தோப்பு வெட்டிப்போடப்பட்டதும், கட்டப்பட்டிருந்த பலிபீடத்தின் மேல் அந்த இரண்டாம்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ப்பட்டதுமாயிருக்க அவர்கள்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ஒருவரையொருவர் நோக்கி: இந்தக் காரியத்தைச் செய்தவன் யார் என்றார்கள்; கேட்டு விசாரி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சின் மகன் கிதியோன் இதைச் செய்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ஊரார் யோவாசை நோக்கி: உன் மகனை வெளியே கொண்டு வா; அவன் பாகாலின் பலிபீடத்தைத் த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அருகேயிருந்த தோப்பை வெட்டிப்போட்டான், அவன் சாக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வாஸ் தனக்கு விரோதமாக நிற்கிற அனைவரையும் பார்த்து: நீங்களா பாகாலுக்காக வழக்காடுவீ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இரட்சிப்பீர்கள்? அதற்காக வழக்காடுகிறவன் இன்று காலையிலே தானே சாகக்கடவன்; அது தேவனானா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த் தகர்த்ததினிமித்தம், அது தானே தனக்காக வழக்கா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ன் பலிபீடத்தைத் தகர்த்ததினிமித்தம் பாகால் அவனோடே வழக்காடட்டும் என்று சொல்லி, அந்நாளிலே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கால் என்று பேரி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தியானியரும் அமலேக்கியரும் கிழக்கத்திப் புத்திரர் யாவரும் ஏகமாய்க்கூடி, ஆற்றைக் கட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ரயேல் பள்ளத்தாக்கி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கர்த்தருடைய ஆவியானவர் கிதியோன்மேல் இறங்கினார்; அவன் எக்காளம் ஊதி, அபியேஸ்ரி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டு, தனக்குப் பின்செல்லும்ப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னாசே நாடெங்கும் ஸ்தானாபதிகளை அனுப்பி, அவர்களையும் கூப்பிட்டு, தனக்குப் பின் செல்லும்ப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ர், செபுலோன், நப்தலி நாடுகளிலும் ஆட்களை அனுப்பினான்; அவர்களும் அவனுக்கு எதிர்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கிதியோன் தேவனை நோக்கி: தேவரீர் சொன்னபடி என் கையினாலே இஸ்ரவேலை இரட்சிக்கவேண்டு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தோ, நான் மயிருள்ள ஒரு தோலைக் களத்திலே போடுகிறேன்; பனி தோலின்மேல் மாத்திரம் பெய்து, பூமி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ந்திருந்தால், அப்பொழுது தேவரீர் சொன்னபடி இஸ்ரவேலை என் கையினால் இரட்சிப்பீர் என்று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டியே ஆயிற்று. அவன் மறுநாள் காலமே எழுந்திருந்து, தோலைக்கசக்கி, அதிலிருந்த பனிநீரை ஒரு கி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யப்பி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ப்பொழுது கிதியோன் தேவனை நோக்கி: நான் இன்னும் ஒருவிசைமாத்திரம் பேசுகிறேன், உமது கோபம் எ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திருப்பதாக; தோலினாலே நான் இன்னும் ஒரேவிசை சோதனைபண்ணட்டும்; தோல்மாத்திரம் காய்ந்திரு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ங்கும் பனி பெய்திருக்கவும் கட்டளையி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டியே தேவன் அன்று ராத்திரி செய்தார்; தோல்மாத்திரம் காய்ந்திருந்து, பூமியெங்கும்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6]]></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2026-11-01T09:04:23Z</dcterms:created>
  <dcterms:modified xsi:type="dcterms:W3CDTF">2026-11-01T09:04:23Z</dcterms:modified>
  <dc:title>நியாயாதிபதிகள்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