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இருதயம் இறுமாப்புள்ளதல்ல, என் கண்கள் மேட்டிமையுள்ளவைகளுமல்ல; பெரிய காரியங்களிலும், எனக்கு மிஞ்சின கருமங்களிலும் நான் தலையிடுகிறதும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இருதயம் இறுமாப்புள்ளதல்ல, என் கண்கள் மேட்டிமையுள்ளவைகளுமல்ல; பெரிய காரியங்களிலும், எனக்கு மிஞ்சின கருமங்களிலும் நான் தலையிடுகிறதும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யின் பால் மறந்த குழந்தையைப் போல, நான் என் ஆத்துமாவை அடக்கி அமரப்பண்ணினேன்; என் ஆத்துமா பால் மறந்த குழந்தையைப்போல இ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யின் பால் மறந்த குழந்தையைப் போல, நான் என் ஆத்துமாவை அடக்கி அமரப்பண்ணினேன்; என் ஆத்துமா பால் மறந்த குழந்தையைப்போல இ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ுமுதல் என்றென்றைக்கும் இஸ்ரவேல் கர்த்தரை நம்பியிருப்பத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, నా హృదయము అహంకారము గలది కాదు నా కన్నులు మీదు చూచునవి కావు నాకు అందనివాటియంద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ొప్పవాటియందైనను నేను అభ్యాసము చేసికొనుట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ేను నా ప్రాణమును నిమ్మళ పరచుకొనియున్నాను సముదాయించుకొని యున్నాను చనుపాలు విడిచిన పిల్ల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ల్లియొద్దనున్నట్లు చనుపాలు విడిచిన పిల్లయున్నట్లు నా ప్రాణము నాయొద్ద న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ఇశ్రాయేలూ, ఇదిమొదలుకొని నిత్యము యెహోవా మీదనే ఆశపెట్టు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2026-10-20T07:34:17Z</dcterms:created>
  <dcterms:modified xsi:type="dcterms:W3CDTF">2026-10-20T07:34:17Z</dcterms:modified>
  <dc:title>కీర్తనలు : 131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