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னுஷராலுமல்ல, மனுஷன் மூலமாயுமல்ல, இயேசுகிறிஸ்துவினாலும், அவரை மரித்தோரிலிருந்தெழுப்பின பிதாவாகிய தேவனாலும், அப்போஸ்தலனாயிருக்கிற பவுலாகிய நானும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னுஷராலுமல்ல, மனுஷன் மூலமாயுமல்ல, இயேசுகிறிஸ்துவினாலும், அவரை மரித்தோரிலிருந்தெழுப்பின பிதாவாகிய தேவனாலும், அப்போஸ்தலனாயிருக்கிற பவுலாகிய நானும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னுடனேகூட இருக்கிற சகோதரரெல்லாரும், கலாத்தியா நாட்டிலுள்ள சபைகளுக்கு எழுதுகிறதாவது: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ிதாவாகிய தேவனாலும், நம்முடைய கர்த்தராகிய இயேசுகிறிஸ்துவினாலும் உங்களுக்குக் கிருபையும் சமாதானமும் உண்டாவதாக;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நம்மை இப்பொழுதிருக்கிற பொல்லாத பிரபஞ்சத்தினின்று விடுவிக்கும்படி நம்முடைய பிதாவாகிய தேவனுடைய சித்தத்தின்படியே நம்முடைய பாவங்களுக்காகத் தம்மைத்தாமே ஒப்புக்கொடுத்தார்;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நம்மை இப்பொழுதிருக்கிற பொல்லாத பிரபஞ்சத்தினின்று விடுவிக்கும்படி நம்முடைய பிதாவாகிய தேவனுடைய சித்தத்தின்படியே நம்முடைய பாவங்களுக்காகத் தம்மைத்தாமே ஒப்புக்கொடுத்தார்;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ுக்கு என்றென்றைக்குமுள்ள சதாகாலங்களிலும் மகிமை உண்டாவதாக ஆமெ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ங்களைக் கிறிஸ்துவின் கிருபையினாலே அழைத்தவரை நீங்கள் இவ்வளவு சீக்கிரமாய் விட்டு, வேறொரு சுவிசேஷத்திற்குத் திரும்புகிறதைப்பற்றி நான் ஆச்சரியப்படுகிறேன்;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ங்களைக் கிறிஸ்துவின் கிருபையினாலே அழைத்தவரை நீங்கள் இவ்வளவு சீக்கிரமாய் விட்டு, வேறொரு சுவிசேஷத்திற்குத் திரும்புகிறதைப்பற்றி நான் ஆச்சரியப்படுகிறேன்;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ேறொரு சுவிசேஷம் இல்லையே; சிலர் உங்களைக் கலகப்படுத்தி, கிறிஸ்துவிடைய சுவிசேஷத்தைப் புரட்ட மனதாயிருக்கிறார்களேயல்லாமல் வேறல்ல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ங்கள் உங்களுக்குப் பிரசங்கித்த சுவிசேஷத்தையல்லாமல், நாங்களாவது, வானத்திலிருந்து வருகிற ஒரு தூதனாவது, வேறொரு சுவிசேஷத்தை உங்களுக்குப் பிரசங்கித்தால், அவன் சபிக்கப்பட்டவனாயிருக்கக்கடவ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ங்கள் உங்களுக்குப் பிரசங்கித்த சுவிசேஷத்தையல்லாமல், நாங்களாவது, வானத்திலிருந்து வருகிற ஒரு தூதனாவது, வேறொரு சுவிசேஷத்தை உங்களுக்குப் பிரசங்கித்தால், அவன் சபிக்கப்பட்டவனாயிருக்கக்கடவ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ுன் சொன்னதுபோல மறுபடியும் சொல்லுகிறேன்; நீங்கள் ஏற்றுக்கொண்ட சுவிசேஷத்தையல்லாமல் வேறொரு சுவிசேஷத்தை ஒருவன் உங்களுக்குப் பிரசங்கித்தால் அவன் சபிக்கப்பட்டவனாயிருக்கக்கடவ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ுன் சொன்னதுபோல மறுபடியும் சொல்லுகிறேன்; நீங்கள் ஏற்றுக்கொண்ட சுவிசேஷத்தையல்லாமல் வேறொரு சுவிசேஷத்தை ஒருவன் உங்களுக்குப் பிரசங்கித்தால் அவன் சபிக்கப்பட்டவனாயிருக்கக்கடவ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ொழுது நான் மனுஷரையா, தேவனையா, யாரை நாடிப் போதிக்கிறேன்? மனுஷரையா பிரியப்படுத்தப் பார்க்கிறேன்? நான் இன்னும் மனுஷரைப் பிரியப்படுத்துகிறவனாயிருந்தால் நான் கிறிஸ்துவின் ஊழியக்காரனல்லவே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ொழுது நான் மனுஷரையா, தேவனையா, யாரை நாடிப் போதிக்கிறேன்? மனுஷரையா பிரியப்படுத்தப் பார்க்கிறேன்? நான் இன்னும் மனுஷரைப் பிரியப்படுத்துகிறவனாயிருந்தால் நான் கிறிஸ்துவின் ஊழியக்காரனல்லவே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ொழுது நான் மனுஷரையா, தேவனையா, யாரை நாடிப் போதிக்கிறேன்? மனுஷரையா பிரியப்படுத்தப் பார்க்கிறேன்? நான் இன்னும் மனுஷரைப் பிரியப்படுத்துகிறவனாயிருந்தால் நான் கிறிஸ்துவின் ஊழியக்காரனல்லவே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ேலும், சகோதரரே, என்னால் பிரசங்கிக்கப்பட்ட சுவிசேஷம் மனுஷருடைய யோசனையின்படியானதல்லவென்று உங்களுக்குத் தெரிவிக்கிற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அதை ஒரு மனுஷனால் பெற்றதுமில்லை, மனுஷனால் கற்றதுமில்லை, இயேசுகிறிஸ்துவே அதை எனக்கு வெளிப்படுத்தின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அதை ஒரு மனுஷனால் பெற்றதுமில்லை, மனுஷனால் கற்றதுமில்லை, இயேசுகிறிஸ்துவே அதை எனக்கு வெளிப்படுத்தின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யூதமார்க்கத்திலிருந்தபோது என்னுடைய நடக்கையைக்குறித்துக் கேள்விப்பட்டிருப்பீர்கள்; தேவனுடைய சபையை நான் மிகவும் துன்பப்படுத்தி, அதைப் பாழாக்கி;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ஜனத்தாரில் என் வயதுள்ள அநேகரைப்பார்க்கிலும் யூதமார்க்கத்திலே தேறினவனாய், என் பிதாக்களுடைய பாரம்பரிய நியாயங்களுக்காக மிகவும் பக்திவைராக்கியமுள்ளவனாயிருந்த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ஜனத்தாரில் என் வயதுள்ள அநேகரைப்பார்க்கிலும் யூதமார்க்கத்திலே தேறினவனாய், என் பிதாக்களுடைய பாரம்பரிய நியாயங்களுக்காக மிகவும் பக்திவைராக்கியமுள்ளவனாயிருந்த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டியிருந்தும், நான் என் தாயின் வயிற்றிலிருந்தது முதல், என்னைப் பிரித்தெடுத்து, தம்முடைய கிருபையினால் அழைத்த தேவன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டியிருந்தும், நான் என் தாயின் வயிற்றிலிருந்தது முதல், என்னைப் பிரித்தெடுத்து, தம்முடைய கிருபையினால் அழைத்த தேவன்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ம்முடைய குமாரனை நான் புறஜாதிகளிடத்தில் சுவிசேஷமாய் அறிவிக்கும்பொருட்டாக, அவரை எனக்குள் வெளிப்படுத்தப் பிரியமாயிருந்தபோது, உடனே நான் மாம்சத்தோடும் இரத்தத்தோடும் யோசனைபண்ணாமலும்;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க்கு முன்னே அப்போஸ்தலரானவர்களிடத்திலே எருசலேமுக்குப்போகாமலும்; அரபிதேசத்திற்குப் புறப்பட்டுப்போய், மறுபடியும் தமஸ்கு ஊருக்குத் திரும்பிவந்த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க்கு முன்னே அப்போஸ்தலரானவர்களிடத்திலே எருசலேமுக்குப்போகாமலும்; அரபிதேசத்திற்குப் புறப்பட்டுப்போய், மறுபடியும் தமஸ்கு ஊருக்குத் திரும்பிவந்த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ூன்று வருஷம் சென்ற பின்பு, பேதுருவைக் கண்டுகொள்ளும்படி நான் எருசலேமுக்குப் போய், அவனிடத்தில் பதினைந்து நாள் தங்கியிருந்த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ூன்று வருஷம் சென்ற பின்பு, பேதுருவைக் கண்டுகொள்ளும்படி நான் எருசலேமுக்குப் போய், அவனிடத்தில் பதினைந்து நாள் தங்கியிருந்த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ுடைய சகோதரனாகிய யாக்கோபைத் தவிர, அப்போஸ்தலரில் வேறொருவரையும் நான் காணவில்லை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ுடைய சகோதரனாகிய யாக்கோபைத் தவிர, அப்போஸ்தலரில் வேறொருவரையும் நான் காணவில்லை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உங்களுக்கு எழுதுகிற இவைகள் பொய்யல்லவென்று தேவனுக்குமுன்பாக நிச்சயமாய்ச் சொல்லுகிற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ன்பு, சீரியா சிலிசியா நாடுகளின் புறங்களில் வந்த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ேலும் யூதேயாதேசத்திலே கிறிஸ்துவுக்குள்ளான சபைகளுக்கு முகமறியாதவனாயிருந்த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ுன்னே நம்மைத் துன்பப்படுத்தினவனே, தான் அழிக்கத்தேடின விசுவாசத்தை இப்பொழுது பிரசங்கிக்கிறானென்பதை மாத்திரம் அவர்கள் கேள்விப்பட்டிருந்து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ுன்னே நம்மைத் துன்பப்படுத்தினவனே, தான் அழிக்கத்தேடின விசுவாசத்தை இப்பொழுது பிரசங்கிக்கிறானென்பதை மாத்திரம் அவர்கள் கேள்விப்பட்டிருந்து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ன்னைப்பற்றி தேவனை மகிமைப்படுத்தின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02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మనుష్యుల మూలముగానైనను ఏ మనుష్యునివలననైనను కాక, యేసుక్రీస్తు వలనను, ఆయనను మృతులలోనుండి లేప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ండ్రియైన దేవునివలనను అపొస్తలుడుగా నియ మింపబడిన పౌలను నేను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ాతో కూడనున్న సహో దరులందరును, గలతీయలోనున్న సంఘములకు శుభమని చెప్పి వ్రాయు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తండ్రియైన దేవునినుండియు మన ప్రభువైన యేసుక్రీస్తునుండియు మీకు కృపయు సమా ధానమును కలుగున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మన తండ్రియైన దేవుని చిత్త ప్రకారము క్రీస్తు మనలను ప్రస్తుతపు దుష్టకాలములోనుండి విమోచింపవలెనని మ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ాపముల నిమిత్తము తన్ను తాను అప్పగించుకొ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దేవునికి యుగయుగములకు మహిమ కలుగును గాక. ఆమేన్‌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క్రీస్తు కృపనుబట్టి మిమ్మును పిలిచినవానిని విడిచి, భిన్నమైన సువార్తతట్టుకు మీరింత త్వర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ిరిగిపోవుట చూడగా నాకాశ్చర్యమగుచ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అది మరియొక సువార్త కాదుగాని, క్రీస్తు సువార్తను చెరుపగోరి మిమ్మును కలవరపరచువారు కొందర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మేము మీకు ప్రక టించిన సువార్తగాక మరియొక సువార్తను మేమైనను పర లోకమునుండి వచ్చిన యొక దూతయైనను మీ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క టించినయెడల అతడు శాపగ్రస్తుడవున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మేమిది వరకు చెప్పినప్రకారమిప్పుడును మరల చెప్పుచున్నాము; మీరు అంగీకరించిన సువార్త గాక మరియొకట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వడైనను మీకు ప్రకటించిన యెడల వాడు శాపగ్రస్తుడవున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ఇప్పుడు నేను మనుష్యుల దయను సంపాదించు కొన జూచుచున్నానా దేవుని దయను సంపాదించుకొన జూచుచున్నాన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ేను మనుష్యులను సంతోషపెట్టగోరుచు న్నానా? నేనిప్పటికిని మనుష్యులను సంతోష పెట్టువాడనైత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్రీస్తుదాసుడను కాకయేపోవు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సహోదరులారా, నేను ప్రకటించిన సువార్త మను ష్యుని యోచనప్రకారమైనది కాదని మీకు తెలియ జెప్పు 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మనుష్యునివలన దానిని నేను పొందలేదు, నాకెవడును దాని బోధింపనులేదు గాని యేసుక్రీస్తు బయలుపరచుటవలనన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ది నాకు లభించి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పూర్వ మందు యూదమతస్థుడనై యున్నప్పుడు నేను దేవుని సంఘమును అపరిమితముగా హింసించి నాశనముచేయు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నా పితరుల పారంపర్యాచారమందు విశేషాసక్తి గలవాడనై, నా స్వజాతీయులలో నా సమానవయస్కులైన అనేకులకంట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ూదుల మతములో ఆధిక్యతనొందితినని నా నడవడినిగూర్చి మీరు వింట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అయినను తల్లిగర్భము నందు పడినది మొదలుకొని నన్ను ప్రత్యేకపరచి, తన కృపచేత నన్ను పిలిచిన దేవుడు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న్య జనులలో తన కుమారుని ప్రకటింపవలెన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ఆయనను నాయందు బయలుపరప ననుగ్రహించినప్పుడు మనుష్యమాత్రులతో నేను సంప్రతింప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నాకంటె ముందుగా అపొస్తలులైన వారియొద్దకు యెరూషలేమునకైనను వెళ్లనులేదు గాని వెంటనే అరేబియ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శములోనికి వెళ్లితిని;పిమ్మట దమస్కు పట్టణమునకు తిరిగి వచ్చ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అటుపైని మూడు సంవత్సరములైన తరువాత కేఫాను పరిచయము చేసికొనవలెనని యెరూషలేమునకు వచ్చి అతనితోకూ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దునయిదు దినములుంట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అతనిని తప్ప అపొస్తలులలో మరి ఎవనిని నేను చూడలేదు గాని, ప్రభువుయొక్క సహోదరుడైన యాకోబును మాత్ర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ూచ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నేను మీకు వ్రాయుచున్న యీ సంగతుల విషయమై, యిదిగో దేవుని యెదుట నేను అబద్ధమాడుట 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పిమ్మట సిరియ, కిలికియ ప్రాంతములలోనికి వచ్చి 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క్రీస్తునందున్న యూదయసంఘములవారికి నా ముఖపరిచయము లేకుండెను గ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మునుపు మనలను హింసపెట్టినవాడు తాను పూర్వమందు పాడుచేయుచు వచ్చిన మతమును ప్రకటించుచున్నాడ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ంగతిమాత్రమే విన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వారు నన్ను బట్టి దేవుని మహిమ పర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6">
  <a:themeElements>
    <a:clrScheme name="Theme8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2026-10-21T07:29:12Z</dcterms:created>
  <dcterms:modified xsi:type="dcterms:W3CDTF">2026-10-21T07:29:12Z</dcterms:modified>
  <dc:title>గలతీయులకు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