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दमिश्क बलहीन हो कर भागने को फिरती है, परन्तु कंपकंपी ने उसे पकड़ा है, जच्चा की सी पीडें उसे उठ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हाय, वह नगर, वह प्रशंसा योग्य पुरी, जो मेरे हर्ष का कारण है, वह छोड़ा जाएग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सेनाओं के यहोवा की यह वाणी है, कि उसके जवान चौकों में गिराए जाएंगे, और सब योद्धाओं का बोलना बन्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मैं दमिश्क की शहरपनाह में आग लगाऊंगा जिस से बेन्हदद के राजभवन भस्म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केदार और हासोर के राज्यों के विषय जिन्हें बाबुल के राजा नबूकदनेस्सर ने मार लिया। यहोवा यों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ठ कर केदार पर चढ़ाई करो! पूरबियों को नाश कर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वे उनके डेरे और भेड़-बकरियां ले जाएंगे, उनके तम्बू और सब बरतन उठा कर ऊंटों को भी हांक ले 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 लोगों से पुकार के कहेंगे, चारों ओर भय ही भ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ोवा की यह वाणी है, हे हासोर के रहने वालो भागो! दूर दूर मारे मारे फिरो, कहीं जा कर छिपके बस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बाबुल के राजा नबूकदनेस्सर ने तुम्हारे विरुद्ध युक्ति और कल्पना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होवा की यह वाणी है, उठ कर उस चैन से रहने वाली जाति के लोगों पर चढ़ाई करो, जो निडर रहते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ना किवाड़ और बेण्डे के यों ही बसे हु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नके ऊंट और अनगिनित गाय-बैल और भेड़-बकरियां लूट में जाएंगी, क्योंकि मैं उनके गाल के बाल मुंड़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को उड़ा कर सब दिशाओं में तितर-बितर करूंगा; और चारों ओर से उन पर विपत्ति लाकर डालूंगा,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हासोर गीदड़ों का वास स्थान होगा और सदा के लिये उजाड़ हो जाएगा, वहां न कोई मनुष्य रहेगा, और न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दमी उस में टि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यहूदा के राजा सिदकिय्याह के राज्य के आरम्भ में यहोवा का यह वचन यिर्मयाह भविष्यद्वक्ता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लाम के विषय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म्मोनियों के विषय यहोवा यों कहता है, क्या इस्राएल के पुत्र नहीं हैं? क्या उसका कोई वारिस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? फिर मल्काम क्यों गाद के देश का अधिकारी हुआ? और उसकी प्रजा क्यों उसके नगरों में बसने पा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सेनाओं का यहोवा यों कहता है, कि मैं एलाम के धनुष को जो उनके पराक्रम का मुख्य कारण है, तोड़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मैं आकाश के चारों ओर से वायु बहाकर उन्हें चारों दिशाओं की ओर यहां तक तितर-बितर करूंगा, कि ऐ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जाति न रहेगी जिस में एलामी भागते हुए न 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की यह वाणी है, ऐसे दिन आने वाले हैं, कि मैं अम्मोनियों के रब्बा नाम नगर के विरुद्ध युद्ध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लकार सुनवाऊंगा, और वह उजड़ कर खण्डहर हो जाएगा, और उसकी बस्तियां फूंक दी जाएंगी; तब जिन लोग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े देश को अपना लिया है, उनके देश को इस्राएली अपना लेंगे,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मैं एलाम को उनके शत्रुओं और उनके प्राण के खोजियों के साम्हने विस्मित करूंगा, और उन पर अपना को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ड़का कर विपत्ति डालूंगा। और यहोवा की यह वाणी है, कि तलवार को उन पर चलवाते चलवाते मैं उनका अन्त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हेशबोन हाय-हाय कर; क्योंकि ये नगर नाश हो गया। हे रब्बा की बेटियो चिल्लाओ! और कमर में टा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ो, छाती पीटती हुई बाड़ों में इधर उधर दौड़ो! क्योंकि मल्काम अपने याजकों और हाकिमों समेत बंधुआ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मैं एलाम में अपना सिंहासन रख कर उनके राजा और हाकिमों को नाश करू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परन्तु यहोवा की यह भी वाणी है, कि अन्त के दिनों में मैं एलाम को बंधुआई से लौटा ले आ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भटकने वाली बेटी! तू अपने देश की तराइयों पर, विशेष कर अपने बहुत ही अपजाऊ तराई पर क्यों फूल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 तू क्यों यह कह कर अपने रखे हुए धन पर भरोसा रखती है, कि मेरे विरुद्ध कौन चढ़ाई कर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्रभु सेनाओं के यहोवा की यह वाणी है, देख, मैं तेरे चारों ओर के सब रहने वालों की ओर से तेरे म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 उपजाने पर हूँ, और तेरे लोग अपने अपने साम्हने की ओर ढकेल दिए जाएंगे; और जब वे मारे मारे फिर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कोई उन्हें इकट्ठा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न्तु उसके बाद मैं अम्मोनियों को बंधुआई से लौटा लाऊंगा;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एदोम के विषय, सेनाओं का यहोवा यों कहता है, क्या तेमान में अब कुछ बुद्धि नहीं रही? क्या वहा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्ञानियों की युक्ति निष्फल हो गई? क्या उनकी बुद्धि जाती रह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ददान के रहने वालो भागो, लौट जाओ, वहां छिप कर बसो! क्योंकि जब मैं ऐसाव को दण्ड देने लगूंग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भारी विपत्ति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ि दाख के तोड़ने वाले तेरे पास आते, तो क्या वे कहीं कहीं दाख न छोड़ जाते? और यदि चोर रात को आ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क्या वे जितना चाहते उतना धन लूटकर न ले जा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मैं ने ऐसाव को उघारा है, मैं ने उसके छिपने के स्थानों को प्रगट किया है; यहां तक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प न सका। उसके वंश और भाई और पड़ोसी सब नाश हो गए हैं और उसका अन्त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अपने अनाथ बालकों को छोड़ जाओ, मैं उन को जिलाऊंगा; और तुम्हारी विधवाएं मुझ पर भरोसा रख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यहोवा यों कहता है, देखो, जो इसके योग्य न थे कि कटोरे में से पीएं, उन को तो निश्चय पी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, फिर क्या तू किसी प्रकार से निर्दोष ठहर कर बच जाएगा? तू निर्दोष ठहर कर न बचेगा, तुझे अवश्य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ोंकि यहोवा की यह वाणी है, मैं ने अपनी सौगन्ध खाई है, कि बोस्रा ऐसा उजड़ जाएगा कि लोग चक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े, और उसकी उपमा देकर निन्दा किया करेंगे और शाप दिया करेंगे; और उसके सारे गांव सदा के लिये उजा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ने यहोवा की ओर से समाचार सुना है, वरन जाति जाति में यह कहने को एक दूत भी भेजा गया है, इकट्ठ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र एदोम पर चढ़ाई करो; और उस से लड़ने के लिये उठ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ोंकि मैं ने तुझे जातियों में छोटा, और मनुष्यों में तुच्छ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हे चट्टान की दरारों में बसे हुए, हे पहाड़ी की चोटी पर किला बनाने वाले ! तेरे भयानक रूप और म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मान ने तुझे धोखा दिया है। चाहे तू उकाब की नाईं। अपना बसेरा ऊंचे स्थान पर बनाए, तौभी मैं वहा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उतार लाऊ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एदोम यहां तक उजड़ जाएगा कि जो कोई उसके पास से चले वह चकित होगा, और उसके सारे दु:खों पर ता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वा का यह वचन है, कि जैसी सदोम बौर अमोरा और उनके आस पास के नगरों के उलट जाने से उनकी दशा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वैसी ही उसकी दशा होगी, वहां न कोई मनुष्य रहेगा, और न कोई आदमी उस में टि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देखो, वह सिंह की नाईं यरदन के आस पास के घने जंगलों से सदा की चराई पर चढ़ेगा, और मैं उन को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झट भगा दूंगा; तब जिस को मैं चुन लूं, उसको उन पर अधिकारी ठहराऊंगा। मेरे तुल्य कौन है?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ौन मुझ पर मुक़द्दमा चलाएगा? वह चरवाहा कहां है जो मेरा साम्हना कर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ेखो, यहोवा ने एदोम के विरुद्ध क्या युक्ति की है; और तेमान के रहने वालों के विरुद्ध कैसी कल्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है? निश्चय वह भेड़-बकरियों के बच्चों को घसीट ले जाएगा; वह चराई को भेड़-बकरियों से निश्चय खाली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के गिरने के शब्द से पृथ्वी कांप उठेगी; और ऐसी चिल्लाहट मचेगी जो लाल समुद्र तक सुनाईं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देखो, वह उकाब की नाईं निकल कर उड़ आएगा, ओर बोस्रा पर अपने पंख फैलाएगा, और उस दिन एदोमी शूरवी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मन जच्चा स्त्री का स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दमिश्क के विषय, हमात और अर्पद की आश टूटी है, क्योंकि उन्होंने बुरा समाचार सुना है, वे गल गए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ुद्र पर चिन्ता है, वह शान्त नहीं हो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2026-10-21T07:29:05Z</dcterms:created>
  <dcterms:modified xsi:type="dcterms:W3CDTF">2026-10-21T07:29:05Z</dcterms:modified>
  <dc:title>यिर्मयाह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