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46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நேரம் கிடைக்கும் போத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ோடு நான் பேச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ேசுவேன் அவர் பேச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வரும் சந்தோஷிப்ப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த்து நேரத்தில் கூப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கில் வந்தெனக்கு உதவி செய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்கட்டு நேரத்தில் கூப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ையாய் வந்தெனக்கு பதில் கொடு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… அல்லேலூயா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நேரங்களில் கூப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அபிஷேகம் த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நிய பாஷையில் நிரப்ப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 தைலத்தை ஊற்ற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ி சந்தி மதியங்கள் கூப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ந்தி வந்து எனக்கவர் உதவி செய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ையிலே சாட்சியாய் வா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த்தை உணவாக்கி மகி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்சாகமாய் கர்த்தருக்கு கொடு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டிப்பான நன்மைகளைப் பெற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ின் அதிபதியானவரை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ய காலமெல்லாம் வாழ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2026-11-01T04:46:55Z</dcterms:created>
  <dcterms:modified xsi:type="dcterms:W3CDTF">2026-11-01T04:46:55Z</dcterms:modified>
  <dc:title>துதிப் பாடல்கள் : 948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